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925E-B348-48D4-AEED-1894E1BB0D99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A524D-A402-4B12-8BE9-3A3654484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029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925E-B348-48D4-AEED-1894E1BB0D99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A524D-A402-4B12-8BE9-3A3654484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853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925E-B348-48D4-AEED-1894E1BB0D99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A524D-A402-4B12-8BE9-3A3654484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52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925E-B348-48D4-AEED-1894E1BB0D99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A524D-A402-4B12-8BE9-3A3654484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24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925E-B348-48D4-AEED-1894E1BB0D99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A524D-A402-4B12-8BE9-3A3654484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30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925E-B348-48D4-AEED-1894E1BB0D99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A524D-A402-4B12-8BE9-3A3654484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49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925E-B348-48D4-AEED-1894E1BB0D99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A524D-A402-4B12-8BE9-3A3654484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925E-B348-48D4-AEED-1894E1BB0D99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A524D-A402-4B12-8BE9-3A3654484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82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925E-B348-48D4-AEED-1894E1BB0D99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A524D-A402-4B12-8BE9-3A3654484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83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925E-B348-48D4-AEED-1894E1BB0D99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A524D-A402-4B12-8BE9-3A3654484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38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925E-B348-48D4-AEED-1894E1BB0D99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A524D-A402-4B12-8BE9-3A3654484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5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0925E-B348-48D4-AEED-1894E1BB0D99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A524D-A402-4B12-8BE9-3A3654484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256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American Society and Its Values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jgay.BERTIE_K12_NC\AppData\Local\Microsoft\Windows\Temporary Internet Files\Content.IE5\WEMQ71L8\MC90039139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066800"/>
            <a:ext cx="1973894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gay.BERTIE_K12_NC\AppData\Local\Microsoft\Windows\Temporary Internet Files\Content.IE5\ULYH51DY\MC90001588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1295400"/>
            <a:ext cx="2648019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860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Systems of Values and Rules that Determine How Our Society is Organized</a:t>
            </a:r>
            <a:endParaRPr lang="en-US" dirty="0"/>
          </a:p>
        </p:txBody>
      </p:sp>
      <p:pic>
        <p:nvPicPr>
          <p:cNvPr id="1026" name="Picture 2" descr="C:\Users\jgay\AppData\Local\Microsoft\Windows\Temporary Internet Files\Content.IE5\DV65ZOYH\MM900283885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581400"/>
            <a:ext cx="1709449" cy="245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02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Social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</a:t>
            </a:r>
          </a:p>
          <a:p>
            <a:r>
              <a:rPr lang="en-US" dirty="0" smtClean="0"/>
              <a:t>Religion</a:t>
            </a:r>
          </a:p>
          <a:p>
            <a:r>
              <a:rPr lang="en-US" dirty="0" smtClean="0"/>
              <a:t>Education</a:t>
            </a:r>
          </a:p>
          <a:p>
            <a:r>
              <a:rPr lang="en-US" dirty="0" smtClean="0"/>
              <a:t>Economy</a:t>
            </a:r>
          </a:p>
          <a:p>
            <a:r>
              <a:rPr lang="en-US" dirty="0" smtClean="0"/>
              <a:t>Government</a:t>
            </a:r>
            <a:endParaRPr lang="en-US" dirty="0"/>
          </a:p>
        </p:txBody>
      </p:sp>
      <p:pic>
        <p:nvPicPr>
          <p:cNvPr id="2050" name="Picture 2" descr="C:\Users\jgay\AppData\Local\Microsoft\Windows\Temporary Internet Files\Content.IE5\A3100KBO\MP90040898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600200"/>
            <a:ext cx="33528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08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Monarchy</a:t>
            </a:r>
          </a:p>
          <a:p>
            <a:pPr lvl="1"/>
            <a:r>
              <a:rPr lang="en-US" dirty="0" smtClean="0"/>
              <a:t>All or most of the power is inherited by one monarch: king / queen, emperor</a:t>
            </a:r>
          </a:p>
          <a:p>
            <a:r>
              <a:rPr lang="en-US" dirty="0" smtClean="0"/>
              <a:t>Dictatorship</a:t>
            </a:r>
          </a:p>
          <a:p>
            <a:pPr lvl="1"/>
            <a:r>
              <a:rPr lang="en-US" dirty="0" smtClean="0"/>
              <a:t>Government is controlled by one person who usually takes power by force</a:t>
            </a:r>
          </a:p>
          <a:p>
            <a:r>
              <a:rPr lang="en-US" dirty="0" smtClean="0"/>
              <a:t>Democracy</a:t>
            </a:r>
          </a:p>
          <a:p>
            <a:pPr lvl="1"/>
            <a:r>
              <a:rPr lang="en-US" dirty="0" smtClean="0"/>
              <a:t>Power is shared by all the people by voting</a:t>
            </a:r>
          </a:p>
          <a:p>
            <a:endParaRPr lang="en-US" dirty="0"/>
          </a:p>
        </p:txBody>
      </p:sp>
      <p:pic>
        <p:nvPicPr>
          <p:cNvPr id="3074" name="Picture 2" descr="C:\Users\jgay.BERTIE_K12_NC\AppData\Local\Microsoft\Windows\Temporary Internet Files\Content.IE5\ZUPMRBM2\MM900318136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371600"/>
            <a:ext cx="1066800" cy="85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jgay.BERTIE_K12_NC\AppData\Local\Microsoft\Windows\Temporary Internet Files\Content.IE5\PBKL6FC8\MC90003648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5107" y="3276600"/>
            <a:ext cx="1043979" cy="893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jgay.BERTIE_K12_NC\AppData\Local\Microsoft\Windows\Temporary Internet Files\Content.IE5\ULYH51DY\MC90014984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533849" flipV="1">
            <a:off x="7620000" y="5410198"/>
            <a:ext cx="1394226" cy="106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905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5 basic Social Institutions?</a:t>
            </a:r>
          </a:p>
          <a:p>
            <a:r>
              <a:rPr lang="en-US" dirty="0" smtClean="0"/>
              <a:t>How do you think school has influenced your values and beliefs?</a:t>
            </a:r>
          </a:p>
          <a:p>
            <a:r>
              <a:rPr lang="en-US" dirty="0" smtClean="0"/>
              <a:t>America is a democracy.  How does this form of government influence the values of American citizens?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C:\Users\jgay.BERTIE_K12_NC\AppData\Local\Microsoft\Windows\Temporary Internet Files\Content.IE5\AQMYT86G\MM900041015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581" y="4419600"/>
            <a:ext cx="95396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314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 Assessment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out the questions and your answers based on the textbook and your notes.</a:t>
            </a:r>
          </a:p>
          <a:p>
            <a:r>
              <a:rPr lang="en-US" dirty="0"/>
              <a:t>Turn in for a classwork grade when completed.</a:t>
            </a:r>
          </a:p>
          <a:p>
            <a:r>
              <a:rPr lang="en-US" dirty="0"/>
              <a:t>Ch. </a:t>
            </a:r>
            <a:r>
              <a:rPr lang="en-US" dirty="0" smtClean="0"/>
              <a:t>2 </a:t>
            </a:r>
            <a:r>
              <a:rPr lang="en-US" dirty="0"/>
              <a:t>Review and Assessment, page </a:t>
            </a:r>
            <a:r>
              <a:rPr lang="en-US" dirty="0" smtClean="0"/>
              <a:t>52</a:t>
            </a:r>
            <a:endParaRPr lang="en-US" dirty="0"/>
          </a:p>
          <a:p>
            <a:r>
              <a:rPr lang="en-US" dirty="0"/>
              <a:t># 1 - </a:t>
            </a:r>
            <a:r>
              <a:rPr lang="en-US" dirty="0" smtClean="0"/>
              <a:t>12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 descr="C:\Users\jgay.BERTIE_K12_NC\AppData\Local\Microsoft\Windows\Temporary Internet Files\Content.IE5\M63QATZ4\MC90035798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444150"/>
            <a:ext cx="1795882" cy="1905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69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at least a paragraph to respond to the following question.</a:t>
            </a:r>
          </a:p>
          <a:p>
            <a:r>
              <a:rPr lang="en-US" dirty="0" smtClean="0"/>
              <a:t>‘What does it mean to be an </a:t>
            </a:r>
            <a:r>
              <a:rPr lang="en-US" smtClean="0"/>
              <a:t>American citizen?’</a:t>
            </a:r>
            <a:endParaRPr lang="en-US" dirty="0"/>
          </a:p>
        </p:txBody>
      </p:sp>
      <p:pic>
        <p:nvPicPr>
          <p:cNvPr id="2050" name="Picture 2" descr="C:\Users\jgay.BERTIE_K12_NC\AppData\Local\Microsoft\Windows\Temporary Internet Files\Content.IE5\HIRC2V3K\MP90040889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429000"/>
            <a:ext cx="2045121" cy="308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78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178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Chapter 2</vt:lpstr>
      <vt:lpstr>Social Institutions</vt:lpstr>
      <vt:lpstr>5 Social Institutions</vt:lpstr>
      <vt:lpstr>Forms of Government</vt:lpstr>
      <vt:lpstr>Quick Review</vt:lpstr>
      <vt:lpstr>Chapter 2 Assessment Questions</vt:lpstr>
      <vt:lpstr>Homework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Gay, Jonathan</dc:creator>
  <cp:lastModifiedBy>Gay, Jonathan</cp:lastModifiedBy>
  <cp:revision>6</cp:revision>
  <dcterms:created xsi:type="dcterms:W3CDTF">2012-08-21T11:54:47Z</dcterms:created>
  <dcterms:modified xsi:type="dcterms:W3CDTF">2013-08-12T12:50:41Z</dcterms:modified>
</cp:coreProperties>
</file>