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18 Assessment</a:t>
            </a:r>
            <a:br>
              <a:rPr lang="en-US" dirty="0" smtClean="0"/>
            </a:br>
            <a:r>
              <a:rPr lang="en-US" dirty="0" smtClean="0"/>
              <a:t>Page 666 - 667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1, 8, 9, 14, 21 - 22</a:t>
            </a:r>
          </a:p>
          <a:p>
            <a:pPr eaLnBrk="1" hangingPunct="1"/>
            <a:r>
              <a:rPr lang="en-US" dirty="0" smtClean="0"/>
              <a:t># 23 – 26, 29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Thinking Critically </a:t>
            </a:r>
            <a:r>
              <a:rPr lang="en-US" dirty="0" smtClean="0"/>
              <a:t> question on page 667.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18 Assessment Page 666 - 667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23</cp:revision>
  <dcterms:created xsi:type="dcterms:W3CDTF">2014-01-22T21:06:12Z</dcterms:created>
  <dcterms:modified xsi:type="dcterms:W3CDTF">2014-10-26T13:35:26Z</dcterms:modified>
</cp:coreProperties>
</file>