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Test: Ch. 16 – NC 18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16 – NC 18 </a:t>
            </a:r>
          </a:p>
          <a:p>
            <a:pPr eaLnBrk="1" hangingPunct="1"/>
            <a:r>
              <a:rPr lang="en-US" dirty="0" smtClean="0"/>
              <a:t>Review the key terms </a:t>
            </a:r>
          </a:p>
          <a:p>
            <a:pPr eaLnBrk="1" hangingPunct="1"/>
            <a:r>
              <a:rPr lang="en-US" dirty="0" smtClean="0"/>
              <a:t>About 40 questions</a:t>
            </a:r>
          </a:p>
          <a:p>
            <a:pPr lvl="1" eaLnBrk="1" hangingPunct="1"/>
            <a:r>
              <a:rPr lang="en-US" dirty="0" smtClean="0"/>
              <a:t>T/F, MC, Matching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46273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Questions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Can you explain the role government plays in our economy?</a:t>
            </a:r>
          </a:p>
          <a:p>
            <a:pPr lvl="0"/>
            <a:r>
              <a:rPr lang="en-US" dirty="0" smtClean="0"/>
              <a:t>Can you explain how our banking system works in the United States?</a:t>
            </a:r>
          </a:p>
          <a:p>
            <a:pPr lvl="0"/>
            <a:r>
              <a:rPr lang="en-US" dirty="0" smtClean="0"/>
              <a:t>Explain why it is so difficult for our government to maintain a balanced budget?</a:t>
            </a:r>
          </a:p>
          <a:p>
            <a:pPr lvl="0"/>
            <a:r>
              <a:rPr lang="en-US" dirty="0" smtClean="0"/>
              <a:t>Please tell me why BECHS can be an excellent place for students to prepare to enter the workforce in North Carolina?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752600"/>
            <a:ext cx="4114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Review</a:t>
            </a:r>
            <a:r>
              <a:rPr lang="en-US" dirty="0" smtClean="0"/>
              <a:t> chapter </a:t>
            </a:r>
            <a:r>
              <a:rPr lang="en-US" dirty="0" smtClean="0"/>
              <a:t>assessments(Ch. </a:t>
            </a:r>
            <a:r>
              <a:rPr lang="en-US" dirty="0" smtClean="0"/>
              <a:t>16 – NC18)</a:t>
            </a:r>
            <a:endParaRPr lang="en-US" dirty="0" smtClean="0"/>
          </a:p>
          <a:p>
            <a:r>
              <a:rPr lang="en-US" dirty="0" smtClean="0"/>
              <a:t>Review your notes and key terms</a:t>
            </a:r>
          </a:p>
          <a:p>
            <a:r>
              <a:rPr lang="en-US" dirty="0" smtClean="0"/>
              <a:t>Review </a:t>
            </a:r>
            <a:r>
              <a:rPr lang="en-US" dirty="0" smtClean="0"/>
              <a:t>and practice writing out the </a:t>
            </a:r>
            <a:r>
              <a:rPr lang="en-US" dirty="0" smtClean="0"/>
              <a:t>essay </a:t>
            </a:r>
            <a:r>
              <a:rPr lang="en-US" dirty="0" smtClean="0"/>
              <a:t>questions and </a:t>
            </a:r>
            <a:r>
              <a:rPr lang="en-US" smtClean="0"/>
              <a:t>your answer</a:t>
            </a:r>
            <a:endParaRPr lang="en-US" dirty="0" smtClean="0"/>
          </a:p>
          <a:p>
            <a:r>
              <a:rPr lang="en-US" dirty="0" smtClean="0"/>
              <a:t>Make flashcards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0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148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Test: Ch. 16 – NC 18</vt:lpstr>
      <vt:lpstr>Essay Questions Choose 2 of the following topics and then write a 1 – 2 paragraph response for each one. </vt:lpstr>
      <vt:lpstr>Any questions about your test?</vt:lpstr>
      <vt:lpstr>Prepare for your Test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26</cp:revision>
  <dcterms:created xsi:type="dcterms:W3CDTF">2012-02-03T15:59:14Z</dcterms:created>
  <dcterms:modified xsi:type="dcterms:W3CDTF">2013-10-21T19:43:35Z</dcterms:modified>
</cp:coreProperties>
</file>