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1882-12BF-435E-916B-411775FC4CC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3792-9B0F-4FB1-A29F-158AA845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3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1882-12BF-435E-916B-411775FC4CC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3792-9B0F-4FB1-A29F-158AA845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2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1882-12BF-435E-916B-411775FC4CC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3792-9B0F-4FB1-A29F-158AA845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1882-12BF-435E-916B-411775FC4CC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3792-9B0F-4FB1-A29F-158AA845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2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1882-12BF-435E-916B-411775FC4CC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3792-9B0F-4FB1-A29F-158AA845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4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1882-12BF-435E-916B-411775FC4CC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3792-9B0F-4FB1-A29F-158AA845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2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1882-12BF-435E-916B-411775FC4CC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3792-9B0F-4FB1-A29F-158AA845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1882-12BF-435E-916B-411775FC4CC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3792-9B0F-4FB1-A29F-158AA845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4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1882-12BF-435E-916B-411775FC4CC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3792-9B0F-4FB1-A29F-158AA845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8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1882-12BF-435E-916B-411775FC4CC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3792-9B0F-4FB1-A29F-158AA845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1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1882-12BF-435E-916B-411775FC4CC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3792-9B0F-4FB1-A29F-158AA845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6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71882-12BF-435E-916B-411775FC4CC7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73792-9B0F-4FB1-A29F-158AA845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6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 Ch. 16 - 18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role does government play in our economy?</a:t>
            </a:r>
          </a:p>
          <a:p>
            <a:r>
              <a:rPr lang="en-US" dirty="0" smtClean="0"/>
              <a:t>What is the Federal Reserve and what does it do?</a:t>
            </a:r>
          </a:p>
          <a:p>
            <a:r>
              <a:rPr lang="en-US" dirty="0" smtClean="0"/>
              <a:t>Why do you think our government is having such a difficult time maintaining a balanced budget?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jgay.BERTIE_K12_NC\AppData\Local\Microsoft\Windows\Temporary Internet Files\Content.IE5\WSUQFQ3Z\MP90042781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00600"/>
            <a:ext cx="2514600" cy="187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3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NC 18</a:t>
            </a:r>
            <a:br>
              <a:rPr lang="en-US" dirty="0" smtClean="0"/>
            </a:br>
            <a:r>
              <a:rPr lang="en-US" dirty="0" smtClean="0"/>
              <a:t>The Economy and Careers in 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*Key Idea:  The health of the economy is vital to the success of a state.  Economic opportunity was one of the main factors that drew settlers to NC in the first place.</a:t>
            </a:r>
            <a:endParaRPr lang="en-US" dirty="0"/>
          </a:p>
        </p:txBody>
      </p:sp>
      <p:pic>
        <p:nvPicPr>
          <p:cNvPr id="2050" name="Picture 2" descr="C:\Users\jgay.BERTIE_K12_NC\AppData\Local\Microsoft\Windows\Temporary Internet Files\Content.IE5\V2SBT10D\MC90043740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0"/>
            <a:ext cx="3268494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0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1: Working in 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 Words to Characterize NC’s Economy over Time:  </a:t>
            </a:r>
            <a:r>
              <a:rPr lang="en-US" i="1" dirty="0" smtClean="0"/>
              <a:t>Change </a:t>
            </a:r>
            <a:r>
              <a:rPr lang="en-US" dirty="0" smtClean="0"/>
              <a:t>and </a:t>
            </a:r>
            <a:r>
              <a:rPr lang="en-US" i="1" dirty="0" smtClean="0"/>
              <a:t>Diversity</a:t>
            </a:r>
            <a:endParaRPr lang="en-US" dirty="0" smtClean="0"/>
          </a:p>
          <a:p>
            <a:r>
              <a:rPr lang="en-US" dirty="0" smtClean="0"/>
              <a:t>NC’s Economy by Sectors (as of 2004)</a:t>
            </a:r>
          </a:p>
          <a:p>
            <a:pPr lvl="1"/>
            <a:r>
              <a:rPr lang="en-US" dirty="0" smtClean="0"/>
              <a:t>57%  Services, Information and Trade</a:t>
            </a:r>
          </a:p>
          <a:p>
            <a:pPr lvl="1"/>
            <a:r>
              <a:rPr lang="en-US" dirty="0" smtClean="0"/>
              <a:t>20%  Manufacturing (making goods by machine or hand)</a:t>
            </a:r>
          </a:p>
          <a:p>
            <a:pPr lvl="1"/>
            <a:r>
              <a:rPr lang="en-US" dirty="0" smtClean="0"/>
              <a:t>13%  Government</a:t>
            </a:r>
          </a:p>
          <a:p>
            <a:pPr lvl="1"/>
            <a:r>
              <a:rPr lang="en-US" dirty="0" smtClean="0"/>
              <a:t>7%  Mining, Utilities and Construction</a:t>
            </a:r>
          </a:p>
          <a:p>
            <a:pPr lvl="1"/>
            <a:r>
              <a:rPr lang="en-US" dirty="0" smtClean="0"/>
              <a:t>2%  Transportation</a:t>
            </a:r>
          </a:p>
          <a:p>
            <a:pPr lvl="1"/>
            <a:r>
              <a:rPr lang="en-US" dirty="0" smtClean="0"/>
              <a:t>1%  Agriculture, Forestry and Fishing / Hunting</a:t>
            </a:r>
          </a:p>
          <a:p>
            <a:pPr lvl="1"/>
            <a:endParaRPr lang="en-US" dirty="0" smtClean="0"/>
          </a:p>
        </p:txBody>
      </p:sp>
      <p:pic>
        <p:nvPicPr>
          <p:cNvPr id="3074" name="Picture 2" descr="C:\Users\jgay.BERTIE_K12_NC\AppData\Local\Microsoft\Windows\Temporary Internet Files\Content.IE5\HIRC2V3K\MC90018929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82796"/>
            <a:ext cx="2084832" cy="130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22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Industries in 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215" y="129557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Biotechnology: the application of technology to solve problems involving living organisms</a:t>
            </a:r>
          </a:p>
          <a:p>
            <a:pPr lvl="1"/>
            <a:r>
              <a:rPr lang="en-US" dirty="0" smtClean="0"/>
              <a:t>Ex: Develop more drought-resistant crops or invent / manufacture new medicines</a:t>
            </a:r>
          </a:p>
          <a:p>
            <a:pPr lvl="1"/>
            <a:r>
              <a:rPr lang="en-US" dirty="0" smtClean="0"/>
              <a:t>* Research Triangle Park (located </a:t>
            </a:r>
            <a:r>
              <a:rPr lang="en-US" dirty="0" err="1" smtClean="0"/>
              <a:t>bw</a:t>
            </a:r>
            <a:r>
              <a:rPr lang="en-US" dirty="0" smtClean="0"/>
              <a:t> Raleigh, Durham and Chapel Hill) is the center of the state’s biotechnology industry</a:t>
            </a:r>
          </a:p>
          <a:p>
            <a:r>
              <a:rPr lang="en-US" dirty="0" smtClean="0"/>
              <a:t>Information Technology: the use of computers for the storage, communication, and use of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896789">
            <a:off x="5104858" y="5853318"/>
            <a:ext cx="3650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Aren’t you glad you are @ BECHS??!!</a:t>
            </a:r>
            <a:endParaRPr lang="en-US" dirty="0"/>
          </a:p>
        </p:txBody>
      </p:sp>
      <p:pic>
        <p:nvPicPr>
          <p:cNvPr id="4099" name="Picture 3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354670"/>
            <a:ext cx="1338682" cy="1366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92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State Govt.’s Role in NC’s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*NC Govt. tries to promote business and protect the interests of NC workers.</a:t>
            </a:r>
          </a:p>
          <a:p>
            <a:pPr lvl="1"/>
            <a:r>
              <a:rPr lang="en-US" dirty="0" smtClean="0"/>
              <a:t>Dept. of Commerce</a:t>
            </a:r>
          </a:p>
          <a:p>
            <a:pPr lvl="2"/>
            <a:r>
              <a:rPr lang="en-US" dirty="0" smtClean="0"/>
              <a:t>Works to bring new companies and industries to NC</a:t>
            </a:r>
          </a:p>
          <a:p>
            <a:pPr lvl="1"/>
            <a:r>
              <a:rPr lang="en-US" dirty="0" smtClean="0"/>
              <a:t>Investing $ in Workers</a:t>
            </a:r>
          </a:p>
          <a:p>
            <a:pPr lvl="2"/>
            <a:r>
              <a:rPr lang="en-US" dirty="0" smtClean="0"/>
              <a:t>Spends $ on NC universities and Community Colleges</a:t>
            </a:r>
          </a:p>
          <a:p>
            <a:pPr lvl="2"/>
            <a:r>
              <a:rPr lang="en-US" dirty="0" smtClean="0"/>
              <a:t>Funds programs to train NC workforce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122" name="Picture 2" descr="C:\Users\jgay.BERTIE_K12_NC\AppData\Local\Microsoft\Windows\Temporary Internet Files\Content.IE5\AJKN4RXR\MC9001568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869872"/>
            <a:ext cx="1905000" cy="1812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4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2: NC in a Global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Globalization:  the growing interconnection of the economies of countries around the world.</a:t>
            </a:r>
          </a:p>
          <a:p>
            <a:r>
              <a:rPr lang="en-US" dirty="0" smtClean="0"/>
              <a:t>*This impacts NC businesses, employees and consumers.</a:t>
            </a:r>
            <a:endParaRPr lang="en-US" dirty="0"/>
          </a:p>
        </p:txBody>
      </p:sp>
      <p:pic>
        <p:nvPicPr>
          <p:cNvPr id="6146" name="Picture 2" descr="C:\Users\jgay.BERTIE_K12_NC\AppData\Local\Microsoft\Windows\Temporary Internet Files\Content.IE5\WEMQ71L8\MC90018929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429000"/>
            <a:ext cx="4130786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14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Globalism Brings Opportunities and Challenges to 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832" y="1752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NC exports goods and services to foreign countries such as Canada, Japan and Mexico</a:t>
            </a:r>
          </a:p>
          <a:p>
            <a:pPr lvl="1"/>
            <a:r>
              <a:rPr lang="en-US" dirty="0" smtClean="0"/>
              <a:t>Foreign countries invest $ in NC business ventures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It may cost less to manufacture a good in a foreign country, so there are now less manufacturing jobs</a:t>
            </a:r>
          </a:p>
          <a:p>
            <a:pPr lvl="2"/>
            <a:r>
              <a:rPr lang="en-US" dirty="0" smtClean="0"/>
              <a:t>Ex:  Assembling furniture in China instead of NC</a:t>
            </a:r>
          </a:p>
          <a:p>
            <a:pPr lvl="1"/>
            <a:r>
              <a:rPr lang="en-US" dirty="0" smtClean="0"/>
              <a:t>Less jobs means less people to spend money and help other businesses</a:t>
            </a:r>
          </a:p>
        </p:txBody>
      </p:sp>
      <p:pic>
        <p:nvPicPr>
          <p:cNvPr id="7170" name="Picture 2" descr="C:\Users\jgay.BERTIE_K12_NC\AppData\Local\Microsoft\Windows\Temporary Internet Files\Content.IE5\WEMQ71L8\MC90018929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14400"/>
            <a:ext cx="2084832" cy="130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2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 of NC Ch.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</a:t>
            </a:r>
            <a:r>
              <a:rPr lang="en-US" i="1" dirty="0" smtClean="0"/>
              <a:t>change </a:t>
            </a:r>
            <a:r>
              <a:rPr lang="en-US" dirty="0" smtClean="0"/>
              <a:t>and </a:t>
            </a:r>
            <a:r>
              <a:rPr lang="en-US" i="1" dirty="0" smtClean="0"/>
              <a:t>diversity </a:t>
            </a:r>
            <a:r>
              <a:rPr lang="en-US" dirty="0" smtClean="0"/>
              <a:t>good words to describe the workforce of NC?</a:t>
            </a:r>
          </a:p>
          <a:p>
            <a:r>
              <a:rPr lang="en-US" dirty="0" smtClean="0"/>
              <a:t>Why might BECHS be an ideal place to help you prepare to enter the workforce of NC?</a:t>
            </a:r>
          </a:p>
          <a:p>
            <a:r>
              <a:rPr lang="en-US" dirty="0" smtClean="0"/>
              <a:t>How might the NC government have an effect of NC’s economy?</a:t>
            </a:r>
          </a:p>
          <a:p>
            <a:r>
              <a:rPr lang="en-US" dirty="0" smtClean="0"/>
              <a:t>Can you explain the role NC plays within the context of a global economy?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266" name="Picture 2" descr="C:\Users\jgay.BERTIE_K12_NC\AppData\Local\Microsoft\Windows\Temporary Internet Files\Content.IE5\6KHZGVDS\MM900041015[2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52400"/>
            <a:ext cx="860714" cy="144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jgay.BERTIE_K12_NC\AppData\Local\Microsoft\Windows\Temporary Internet Files\Content.IE5\6KHZGVDS\MM900041015[2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049982"/>
            <a:ext cx="868507" cy="145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02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NC Ch. 18 Assessment</a:t>
            </a:r>
            <a:br>
              <a:rPr lang="en-US" dirty="0" smtClean="0"/>
            </a:br>
            <a:r>
              <a:rPr lang="en-US" dirty="0" smtClean="0"/>
              <a:t>Page NC18 – 18 (Following Chapter 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Complete # 1 – 10; 14</a:t>
            </a:r>
          </a:p>
          <a:p>
            <a:pPr lvl="1"/>
            <a:r>
              <a:rPr lang="en-US" dirty="0" smtClean="0"/>
              <a:t>Reviewing Key Terms</a:t>
            </a:r>
          </a:p>
          <a:p>
            <a:pPr lvl="2"/>
            <a:r>
              <a:rPr lang="en-US" dirty="0" smtClean="0"/>
              <a:t>Write out the sentence with correct term underlined.</a:t>
            </a:r>
          </a:p>
          <a:p>
            <a:pPr lvl="1"/>
            <a:r>
              <a:rPr lang="en-US" smtClean="0"/>
              <a:t>Comprehension, Critical </a:t>
            </a:r>
            <a:r>
              <a:rPr lang="en-US" dirty="0" smtClean="0"/>
              <a:t>Thinking and Activities</a:t>
            </a:r>
            <a:endParaRPr lang="en-US" dirty="0"/>
          </a:p>
          <a:p>
            <a:pPr lvl="2"/>
            <a:r>
              <a:rPr lang="en-US" dirty="0"/>
              <a:t>Write out the question and your response.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* Turn in for a grade when completed..</a:t>
            </a:r>
          </a:p>
        </p:txBody>
      </p:sp>
      <p:pic>
        <p:nvPicPr>
          <p:cNvPr id="2050" name="Picture 2" descr="C:\Users\jgay.BERTIE_K12_NC\AppData\Local\Microsoft\Windows\Temporary Internet Files\Content.IE5\AJKN4RXR\MC9003579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19600"/>
            <a:ext cx="1795882" cy="190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2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499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Quick Review Ch. 16 - 18</vt:lpstr>
      <vt:lpstr>Chapter NC 18 The Economy and Careers in NC</vt:lpstr>
      <vt:lpstr>Section 1: Working in NC</vt:lpstr>
      <vt:lpstr>Growing Industries in NC</vt:lpstr>
      <vt:lpstr>The State Govt.’s Role in NC’s Economy</vt:lpstr>
      <vt:lpstr>Section 2: NC in a Global Economy</vt:lpstr>
      <vt:lpstr>Globalism Brings Opportunities and Challenges to NC</vt:lpstr>
      <vt:lpstr>Quick Review of NC Ch. 18</vt:lpstr>
      <vt:lpstr>NC Ch. 18 Assessment Page NC18 – 18 (Following Chapter 18)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Review Ch. 16 - 18</dc:title>
  <dc:creator>Gay, Jonathan</dc:creator>
  <cp:lastModifiedBy>Gay, Jonathan</cp:lastModifiedBy>
  <cp:revision>13</cp:revision>
  <dcterms:created xsi:type="dcterms:W3CDTF">2013-10-21T02:37:57Z</dcterms:created>
  <dcterms:modified xsi:type="dcterms:W3CDTF">2013-10-21T12:03:18Z</dcterms:modified>
</cp:coreProperties>
</file>