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E5D5-FFE6-4795-B5EF-90DD9251A836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8946-89DA-461A-B19E-11585D7F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909C-DD80-43B9-AEAB-317B11486A6B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68BC-8DFD-4C26-84C8-5878C75A8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9D00-665A-4EC9-9AFE-B4F98EAA295D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BB50-D4C1-4743-B5C8-4287D50FD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6D457-F4E4-40B3-BE78-D0F87D56013C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E9C1-89C7-4163-B18E-D34F15293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0DCC-1197-465C-AF75-A8174FFC4AA7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332E-9CBF-411A-9E0D-6DCA4F6AD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117A-C524-4B7A-9573-F0DE8169B036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AE7D-9E71-4558-85F5-4F886B280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5283-E7A3-46C7-A8B4-E291097A6383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AFE4-8187-4B5C-842D-3BA826A1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CBA8-B141-449B-80C3-93491B5146A7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AD57-98D1-44F4-B7EE-B1E8AD3C1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AF388-D712-4EC1-BEB6-6E71F663A350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4FC5-D31C-4E4A-AC96-995803190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B72C-8AF0-4645-995F-14CDD676DF5E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3DAD-2077-4F1E-A103-CCA3DEA83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3CA2-7476-444F-8977-C233B3861BC4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97EF-324D-4ACB-A6EA-4C46D517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B7F14-3F6B-4415-BD73-CB1FA1DCF6A5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E103D2-AD0A-41F2-8D11-8C8954374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Test on Chapters 14 - 17</a:t>
            </a:r>
            <a:br>
              <a:rPr lang="en-US" dirty="0" smtClean="0"/>
            </a:br>
            <a:r>
              <a:rPr lang="en-US" sz="3600" dirty="0"/>
              <a:t>Unit 5: Life in Post-Slavery America</a:t>
            </a:r>
            <a:br>
              <a:rPr lang="en-US" sz="3600" dirty="0"/>
            </a:br>
            <a:r>
              <a:rPr lang="en-US" sz="3600" dirty="0"/>
              <a:t>(1875 – 1928)</a:t>
            </a:r>
            <a:endParaRPr lang="en-US" sz="4000" dirty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Review your notes for chapters 14 - 17</a:t>
            </a:r>
          </a:p>
          <a:p>
            <a:pPr lvl="1"/>
            <a:r>
              <a:rPr lang="en-US" dirty="0" smtClean="0"/>
              <a:t>Focus on Key Concepts and Terms</a:t>
            </a:r>
          </a:p>
          <a:p>
            <a:r>
              <a:rPr lang="en-US" dirty="0" smtClean="0"/>
              <a:t>About 20 - 30 questions</a:t>
            </a:r>
          </a:p>
          <a:p>
            <a:pPr lvl="1"/>
            <a:r>
              <a:rPr lang="en-US" dirty="0" smtClean="0"/>
              <a:t>T/F, MC</a:t>
            </a:r>
          </a:p>
          <a:p>
            <a:r>
              <a:rPr lang="en-US" dirty="0" smtClean="0"/>
              <a:t>2 Essay Questions</a:t>
            </a:r>
          </a:p>
          <a:p>
            <a:pPr lvl="1"/>
            <a:r>
              <a:rPr lang="en-US" dirty="0" smtClean="0"/>
              <a:t>Mr. Gay will inform you of the topics.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Essay Question</a:t>
            </a:r>
            <a:br>
              <a:rPr lang="en-US" u="sng" dirty="0" smtClean="0"/>
            </a:br>
            <a:r>
              <a:rPr lang="en-US" sz="3100" dirty="0" smtClean="0"/>
              <a:t>Choose two of the following topics and then write a 1 – 2 paragraph response for each one.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525963"/>
          </a:xfrm>
        </p:spPr>
        <p:txBody>
          <a:bodyPr/>
          <a:lstStyle/>
          <a:p>
            <a:pPr lvl="0"/>
            <a:r>
              <a:rPr lang="en-US" dirty="0" smtClean="0"/>
              <a:t>Can you discuss the various hardships and challenges that African-Americans faced during the late 1800s and early 1900s?</a:t>
            </a:r>
          </a:p>
          <a:p>
            <a:pPr lvl="0"/>
            <a:r>
              <a:rPr lang="en-US" dirty="0" smtClean="0"/>
              <a:t>Can you discuss the various ways that African-Americans attempted to overcome hardships and better their lives during the late 1800s and early 1900s?</a:t>
            </a:r>
          </a:p>
          <a:p>
            <a:pPr lvl="0"/>
            <a:r>
              <a:rPr lang="en-US" dirty="0" smtClean="0"/>
              <a:t>What was the Harlem Renaissance and why is it so significant to African-American Studies?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Review your notes</a:t>
            </a:r>
          </a:p>
          <a:p>
            <a:r>
              <a:rPr lang="en-US" dirty="0" smtClean="0"/>
              <a:t>Review your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2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4379877" cy="296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197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Test on Chapters 14 - 17 Unit 5: Life in Post-Slavery America (1875 – 1928)</vt:lpstr>
      <vt:lpstr>Essay Question Choose two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35</cp:revision>
  <dcterms:created xsi:type="dcterms:W3CDTF">2012-02-03T15:59:14Z</dcterms:created>
  <dcterms:modified xsi:type="dcterms:W3CDTF">2014-10-21T18:14:53Z</dcterms:modified>
</cp:coreProperties>
</file>