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17 Assessment</a:t>
            </a:r>
            <a:br>
              <a:rPr lang="en-US" dirty="0" smtClean="0"/>
            </a:br>
            <a:r>
              <a:rPr lang="en-US" dirty="0" smtClean="0"/>
              <a:t>Page 622 - 623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# 6 – 7, 9 – 10, 13, 15</a:t>
            </a:r>
          </a:p>
          <a:p>
            <a:pPr eaLnBrk="1" hangingPunct="1"/>
            <a:r>
              <a:rPr lang="en-US" dirty="0" smtClean="0"/>
              <a:t># 17 – </a:t>
            </a:r>
            <a:r>
              <a:rPr lang="en-US" dirty="0" smtClean="0"/>
              <a:t>23</a:t>
            </a:r>
          </a:p>
          <a:p>
            <a:pPr eaLnBrk="1" hangingPunct="1"/>
            <a:r>
              <a:rPr lang="en-US" dirty="0" smtClean="0"/>
              <a:t>Answer the </a:t>
            </a:r>
            <a:r>
              <a:rPr lang="en-US" i="1" dirty="0" smtClean="0"/>
              <a:t>Making Inferences</a:t>
            </a:r>
            <a:r>
              <a:rPr lang="en-US" dirty="0" smtClean="0"/>
              <a:t> question </a:t>
            </a:r>
            <a:r>
              <a:rPr lang="en-US" smtClean="0"/>
              <a:t>on page 623.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17 Assessment Page 622 - 623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22</cp:revision>
  <dcterms:created xsi:type="dcterms:W3CDTF">2014-01-22T21:06:12Z</dcterms:created>
  <dcterms:modified xsi:type="dcterms:W3CDTF">2014-10-20T00:38:02Z</dcterms:modified>
</cp:coreProperties>
</file>