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16 Assessment</a:t>
            </a:r>
            <a:br>
              <a:rPr lang="en-US" dirty="0" smtClean="0"/>
            </a:br>
            <a:r>
              <a:rPr lang="en-US" dirty="0" smtClean="0"/>
              <a:t>Page 586 - 587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</a:t>
            </a:r>
            <a:r>
              <a:rPr lang="en-US" dirty="0" smtClean="0"/>
              <a:t>1, </a:t>
            </a:r>
            <a:r>
              <a:rPr lang="en-US" dirty="0" smtClean="0"/>
              <a:t>4, 8 – 9, 16 - 17</a:t>
            </a:r>
          </a:p>
          <a:p>
            <a:pPr eaLnBrk="1" hangingPunct="1"/>
            <a:r>
              <a:rPr lang="en-US" dirty="0" smtClean="0"/>
              <a:t># 19, 21, 23 </a:t>
            </a:r>
            <a:r>
              <a:rPr lang="en-US" smtClean="0"/>
              <a:t>- </a:t>
            </a:r>
            <a:r>
              <a:rPr lang="en-US" smtClean="0"/>
              <a:t>26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Making Comparisons </a:t>
            </a:r>
            <a:r>
              <a:rPr lang="en-US" dirty="0" smtClean="0"/>
              <a:t>question on page 587.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16 Assessment Page 586 - 587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20</cp:revision>
  <dcterms:created xsi:type="dcterms:W3CDTF">2014-01-22T21:06:12Z</dcterms:created>
  <dcterms:modified xsi:type="dcterms:W3CDTF">2014-10-15T01:29:16Z</dcterms:modified>
</cp:coreProperties>
</file>