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9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2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5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6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1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EEDF-F810-46D0-B0B9-CF1D3729EA08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F6C8-B967-47D5-B73B-7BC18C61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 smtClean="0"/>
              <a:t>Government’s Role in Our Economy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0MQXQA83\MC90039138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117" y="1828800"/>
            <a:ext cx="3141283" cy="253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gay.BERTIE_K12_NC\AppData\Local\Microsoft\Windows\Temporary Internet Files\Content.IE5\Z1R4XNZV\MC9002500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15144"/>
            <a:ext cx="3256230" cy="290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Government Intervention in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Concept*</a:t>
            </a:r>
          </a:p>
          <a:p>
            <a:pPr lvl="1"/>
            <a:r>
              <a:rPr lang="en-US" dirty="0" smtClean="0"/>
              <a:t>The govt. makes rules to make sure businesses treat their competitors, employees, and customers ethically.</a:t>
            </a:r>
          </a:p>
          <a:p>
            <a:pPr lvl="1"/>
            <a:r>
              <a:rPr lang="en-US" dirty="0" smtClean="0"/>
              <a:t>Ex: Environmental Protection Agency (EPA)</a:t>
            </a:r>
          </a:p>
          <a:p>
            <a:pPr lvl="2"/>
            <a:r>
              <a:rPr lang="en-US" dirty="0" smtClean="0"/>
              <a:t>Regulates businesses to protect citizen’s health and the environment</a:t>
            </a:r>
            <a:endParaRPr lang="en-US" dirty="0"/>
          </a:p>
        </p:txBody>
      </p:sp>
      <p:pic>
        <p:nvPicPr>
          <p:cNvPr id="2050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37504"/>
            <a:ext cx="2152012" cy="181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governments do to correct / prevent economic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laws that set rules for businesses</a:t>
            </a:r>
          </a:p>
          <a:p>
            <a:r>
              <a:rPr lang="en-US" dirty="0" smtClean="0"/>
              <a:t>Give $ to people who need help</a:t>
            </a:r>
          </a:p>
          <a:p>
            <a:pPr lvl="1"/>
            <a:r>
              <a:rPr lang="en-US" dirty="0" smtClean="0"/>
              <a:t>Ex: Food, shelter, medical care</a:t>
            </a:r>
          </a:p>
          <a:p>
            <a:r>
              <a:rPr lang="en-US" dirty="0" smtClean="0"/>
              <a:t>Give $ to help important private businesses</a:t>
            </a:r>
          </a:p>
          <a:p>
            <a:pPr lvl="1"/>
            <a:r>
              <a:rPr lang="en-US" dirty="0" smtClean="0"/>
              <a:t>Ex: Farmers, Airlines</a:t>
            </a:r>
          </a:p>
          <a:p>
            <a:r>
              <a:rPr lang="en-US" dirty="0" smtClean="0"/>
              <a:t>Control govt. spending and the amount of taxes collected</a:t>
            </a:r>
          </a:p>
          <a:p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3SBBS4ZD\MC90043154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01777"/>
            <a:ext cx="1828514" cy="182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8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</a:t>
            </a:r>
            <a:r>
              <a:rPr lang="en-US" dirty="0" err="1" smtClean="0"/>
              <a:t>Govt’s</a:t>
            </a:r>
            <a:r>
              <a:rPr lang="en-US" dirty="0" smtClean="0"/>
              <a:t> Efforts to Solve Economic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Ensuring Fair Business Practices</a:t>
            </a:r>
          </a:p>
          <a:p>
            <a:pPr lvl="1"/>
            <a:r>
              <a:rPr lang="en-US" dirty="0" smtClean="0"/>
              <a:t>Regulates Monopoly Power</a:t>
            </a:r>
          </a:p>
          <a:p>
            <a:pPr lvl="2"/>
            <a:r>
              <a:rPr lang="en-US" dirty="0" smtClean="0"/>
              <a:t>Ex: Electric Company = Public Utility</a:t>
            </a:r>
          </a:p>
          <a:p>
            <a:pPr lvl="1"/>
            <a:r>
              <a:rPr lang="en-US" dirty="0" smtClean="0"/>
              <a:t>Bans False </a:t>
            </a:r>
            <a:r>
              <a:rPr lang="en-US" dirty="0" smtClean="0"/>
              <a:t>Advertising</a:t>
            </a:r>
          </a:p>
          <a:p>
            <a:pPr lvl="2"/>
            <a:r>
              <a:rPr lang="en-US" dirty="0" smtClean="0"/>
              <a:t>Ex: “If you eat this food, you will live to be 200!”</a:t>
            </a:r>
            <a:endParaRPr lang="en-US" dirty="0" smtClean="0"/>
          </a:p>
          <a:p>
            <a:r>
              <a:rPr lang="en-US" dirty="0" smtClean="0"/>
              <a:t>Protecting Workers and Consumers</a:t>
            </a:r>
          </a:p>
          <a:p>
            <a:pPr lvl="1"/>
            <a:r>
              <a:rPr lang="en-US" dirty="0" smtClean="0"/>
              <a:t>Laws to provide safe working conditions and safe products</a:t>
            </a:r>
            <a:endParaRPr lang="en-US" dirty="0"/>
          </a:p>
        </p:txBody>
      </p:sp>
      <p:pic>
        <p:nvPicPr>
          <p:cNvPr id="4099" name="Picture 3" descr="C:\Users\jgay.BERTIE_K12_NC\AppData\Local\Microsoft\Windows\Temporary Internet Files\Content.IE5\W3958S5Q\MP9004227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03945"/>
            <a:ext cx="1520651" cy="152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gay.BERTIE_K12_NC\AppData\Local\Microsoft\Windows\Temporary Internet Files\Content.IE5\25RWSVSC\MC9000486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47800"/>
            <a:ext cx="1934566" cy="199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2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569421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400554"/>
            <a:ext cx="8229600" cy="4525963"/>
          </a:xfrm>
        </p:spPr>
        <p:txBody>
          <a:bodyPr/>
          <a:lstStyle/>
          <a:p>
            <a:r>
              <a:rPr lang="en-US" dirty="0" smtClean="0"/>
              <a:t>Providing Economic Security</a:t>
            </a:r>
          </a:p>
          <a:p>
            <a:pPr lvl="1"/>
            <a:r>
              <a:rPr lang="en-US" dirty="0" smtClean="0"/>
              <a:t>Social Security:  $ for when a person retires, gets hurt, or dies</a:t>
            </a:r>
          </a:p>
          <a:p>
            <a:pPr lvl="1"/>
            <a:r>
              <a:rPr lang="en-US" dirty="0" smtClean="0"/>
              <a:t>Public Assistance:  $ and services for the poor   </a:t>
            </a:r>
          </a:p>
          <a:p>
            <a:r>
              <a:rPr lang="en-US" dirty="0" smtClean="0"/>
              <a:t>Maintaining Economic Stability</a:t>
            </a:r>
          </a:p>
          <a:p>
            <a:pPr lvl="1"/>
            <a:r>
              <a:rPr lang="en-US" dirty="0" smtClean="0"/>
              <a:t>Monetary Policy</a:t>
            </a:r>
          </a:p>
          <a:p>
            <a:pPr lvl="2"/>
            <a:r>
              <a:rPr lang="en-US" dirty="0" smtClean="0"/>
              <a:t>Regulation of the money supply</a:t>
            </a:r>
          </a:p>
          <a:p>
            <a:pPr lvl="1"/>
            <a:r>
              <a:rPr lang="en-US" dirty="0" smtClean="0"/>
              <a:t>Fiscal Policy</a:t>
            </a:r>
          </a:p>
          <a:p>
            <a:pPr lvl="2"/>
            <a:r>
              <a:rPr lang="en-US" dirty="0" smtClean="0"/>
              <a:t>Decisions fo</a:t>
            </a:r>
            <a:r>
              <a:rPr lang="en-US" dirty="0"/>
              <a:t>r</a:t>
            </a:r>
            <a:r>
              <a:rPr lang="en-US" dirty="0" smtClean="0"/>
              <a:t> govt. spending and tax collection</a:t>
            </a:r>
            <a:endParaRPr lang="en-US" dirty="0"/>
          </a:p>
        </p:txBody>
      </p:sp>
      <p:pic>
        <p:nvPicPr>
          <p:cNvPr id="5123" name="Picture 3" descr="C:\Users\jgay.BERTIE_K12_NC\AppData\Local\Microsoft\Windows\Temporary Internet Files\Content.IE5\WJI2BDKQ\MP9004223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676" y="2667000"/>
            <a:ext cx="172804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5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Managing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Concepts*</a:t>
            </a:r>
          </a:p>
          <a:p>
            <a:pPr lvl="1"/>
            <a:r>
              <a:rPr lang="en-US" dirty="0" smtClean="0"/>
              <a:t>The federal govt. manages the economy by keeping track of how well it is doing and then making adjustments to help.</a:t>
            </a:r>
          </a:p>
          <a:p>
            <a:pPr lvl="1"/>
            <a:r>
              <a:rPr lang="en-US" dirty="0" smtClean="0"/>
              <a:t>The govt. also decides how much $ to collect in taxes and fees and then how to spend that $.</a:t>
            </a:r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Z1R4XNZV\MC9001493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0"/>
            <a:ext cx="2918234" cy="213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16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 does government play in our economy?</a:t>
            </a:r>
          </a:p>
          <a:p>
            <a:r>
              <a:rPr lang="en-US" dirty="0" smtClean="0"/>
              <a:t>In what ways does the govt. try to fix economic problems?</a:t>
            </a:r>
          </a:p>
          <a:p>
            <a:r>
              <a:rPr lang="en-US" dirty="0" smtClean="0"/>
              <a:t>Do you think the govt. of the U.S. is too involved, not involved enough, or just the right amount of involved in our economy?  Can you explain your answer?</a:t>
            </a:r>
          </a:p>
          <a:p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3SBBS4ZD\MC900232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0"/>
            <a:ext cx="1013988" cy="18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gay.BERTIE_K12_NC\AppData\Local\Microsoft\Windows\Temporary Internet Files\Content.IE5\3SBBS4ZD\MC900232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1013988" cy="18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4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</a:t>
            </a:r>
            <a:r>
              <a:rPr lang="en-US" dirty="0" smtClean="0"/>
              <a:t>16 </a:t>
            </a:r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 smtClean="0"/>
              <a:t>452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– </a:t>
            </a:r>
            <a:r>
              <a:rPr lang="en-US" dirty="0" smtClean="0"/>
              <a:t>12</a:t>
            </a:r>
            <a:endParaRPr lang="en-US" dirty="0" smtClean="0"/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Turn in for a grade when completed..</a:t>
            </a:r>
          </a:p>
        </p:txBody>
      </p:sp>
      <p:pic>
        <p:nvPicPr>
          <p:cNvPr id="2050" name="Picture 2" descr="C:\Users\jgay.BERTIE_K12_NC\AppData\Local\Microsoft\Windows\Temporary Internet Files\Content.IE5\AJKN4RXR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8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16 Government’s Role in Our Economy</vt:lpstr>
      <vt:lpstr>Section 1: Government Intervention in the Economy</vt:lpstr>
      <vt:lpstr>What can governments do to correct / prevent economic problems?</vt:lpstr>
      <vt:lpstr>Section 2: Govt’s Efforts to Solve Economic Problems</vt:lpstr>
      <vt:lpstr>PowerPoint Presentation</vt:lpstr>
      <vt:lpstr>Section 3: Managing the Economy</vt:lpstr>
      <vt:lpstr>Ch. 16 Discussion Questions</vt:lpstr>
      <vt:lpstr>Ch. 16 Assessment Page 452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Government’s Role in Our Economy</dc:title>
  <dc:creator>Gay, Jonathan</dc:creator>
  <cp:lastModifiedBy>Gay, Jonathan</cp:lastModifiedBy>
  <cp:revision>6</cp:revision>
  <dcterms:created xsi:type="dcterms:W3CDTF">2012-11-30T20:24:09Z</dcterms:created>
  <dcterms:modified xsi:type="dcterms:W3CDTF">2013-10-09T23:02:04Z</dcterms:modified>
</cp:coreProperties>
</file>