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15 Assessment</a:t>
            </a:r>
            <a:br>
              <a:rPr lang="en-US" dirty="0" smtClean="0"/>
            </a:br>
            <a:r>
              <a:rPr lang="en-US" dirty="0" smtClean="0"/>
              <a:t>Page 536 - 537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1, </a:t>
            </a:r>
            <a:r>
              <a:rPr lang="en-US" dirty="0" smtClean="0"/>
              <a:t>7 – 8, 16</a:t>
            </a:r>
            <a:r>
              <a:rPr lang="en-US" dirty="0" smtClean="0"/>
              <a:t>, 18 - 21</a:t>
            </a:r>
          </a:p>
          <a:p>
            <a:pPr eaLnBrk="1" hangingPunct="1"/>
            <a:r>
              <a:rPr lang="en-US" dirty="0" smtClean="0"/>
              <a:t># 24 </a:t>
            </a:r>
            <a:r>
              <a:rPr lang="en-US" dirty="0" smtClean="0"/>
              <a:t>– </a:t>
            </a:r>
            <a:r>
              <a:rPr lang="en-US" smtClean="0"/>
              <a:t>26, 28 - 29 </a:t>
            </a:r>
            <a:endParaRPr lang="en-US" dirty="0" smtClean="0"/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Thinking Critically </a:t>
            </a:r>
            <a:r>
              <a:rPr lang="en-US" dirty="0" smtClean="0"/>
              <a:t>question on page 495.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15 Assessment Page 536 - 537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19</cp:revision>
  <dcterms:created xsi:type="dcterms:W3CDTF">2014-01-22T21:06:12Z</dcterms:created>
  <dcterms:modified xsi:type="dcterms:W3CDTF">2014-10-14T18:35:18Z</dcterms:modified>
</cp:coreProperties>
</file>