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6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0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2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5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5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4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8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3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4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60C71-55AF-4C21-B122-F19AAA3DD8B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7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0" y="28401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14 Assessment</a:t>
            </a:r>
            <a:br>
              <a:rPr lang="en-US" dirty="0" smtClean="0"/>
            </a:br>
            <a:r>
              <a:rPr lang="en-US" dirty="0" smtClean="0"/>
              <a:t>Page 482: Emerging World Power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# 1</a:t>
            </a:r>
            <a:r>
              <a:rPr lang="en-US" smtClean="0"/>
              <a:t>, </a:t>
            </a:r>
            <a:r>
              <a:rPr lang="en-US" smtClean="0"/>
              <a:t>4 </a:t>
            </a:r>
            <a:r>
              <a:rPr lang="en-US" dirty="0" smtClean="0"/>
              <a:t>– 9, 13 - 15</a:t>
            </a:r>
          </a:p>
          <a:p>
            <a:pPr eaLnBrk="1" hangingPunct="1"/>
            <a:r>
              <a:rPr lang="en-US" dirty="0" smtClean="0"/>
              <a:t>EOC (Document Based Assessment) # 1 - 3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Terms and People, Focus Questions, and Critical Thinking 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eaLnBrk="1" hangingPunct="1"/>
            <a:r>
              <a:rPr lang="en-US" dirty="0" smtClean="0"/>
              <a:t>Prepare for the EOC</a:t>
            </a:r>
          </a:p>
          <a:p>
            <a:pPr lvl="1" eaLnBrk="1" hangingPunct="1"/>
            <a:r>
              <a:rPr lang="en-US" dirty="0" smtClean="0"/>
              <a:t>Circle the correct answers.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746" y="1593273"/>
            <a:ext cx="1332732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48200"/>
            <a:ext cx="1777594" cy="180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8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63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Chapter 14 Assessment Page 482: Emerging World Power</vt:lpstr>
    </vt:vector>
  </TitlesOfParts>
  <Company>Bertie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224: The Union in Crisis</dc:title>
  <dc:creator>Gay, Jonathan</dc:creator>
  <cp:lastModifiedBy>Gay, Jonathan</cp:lastModifiedBy>
  <cp:revision>21</cp:revision>
  <dcterms:created xsi:type="dcterms:W3CDTF">2014-02-04T21:17:47Z</dcterms:created>
  <dcterms:modified xsi:type="dcterms:W3CDTF">2016-01-28T02:00:22Z</dcterms:modified>
</cp:coreProperties>
</file>