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56" r:id="rId5"/>
    <p:sldId id="261" r:id="rId6"/>
    <p:sldId id="260" r:id="rId7"/>
    <p:sldId id="265" r:id="rId8"/>
    <p:sldId id="262" r:id="rId9"/>
    <p:sldId id="267" r:id="rId10"/>
    <p:sldId id="264" r:id="rId11"/>
    <p:sldId id="263" r:id="rId12"/>
    <p:sldId id="266" r:id="rId13"/>
    <p:sldId id="268" r:id="rId14"/>
    <p:sldId id="269" r:id="rId15"/>
    <p:sldId id="272" r:id="rId16"/>
    <p:sldId id="270" r:id="rId17"/>
    <p:sldId id="271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625CC-3393-4C40-8F57-6E8DBA6449E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3205-722D-41B4-8F72-97C3DF16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5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3205-722D-41B4-8F72-97C3DF16BA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0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7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9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2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2FBF6-BE90-4CF6-B141-4FB28F263BC0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65F0-066A-48EA-B3A5-0E1BB278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13 - 15</a:t>
            </a:r>
            <a:endParaRPr lang="en-US" dirty="0"/>
          </a:p>
        </p:txBody>
      </p:sp>
      <p:pic>
        <p:nvPicPr>
          <p:cNvPr id="43010" name="Picture 2" descr="C:\Users\jgay.BERTIE_K12_NC\AppData\Local\Microsoft\Windows\Temporary Internet Files\Content.IE5\HE8CIWL8\MC900442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8" y="304800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64276"/>
            <a:ext cx="2526723" cy="252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56272"/>
            <a:ext cx="3067050" cy="210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791542">
            <a:off x="3962400" y="3200400"/>
            <a:ext cx="914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gay.BERTIE_K12_NC\AppData\Local\Microsoft\Windows\Temporary Internet Files\Content.IE5\M63QATZ4\MC90044151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88817"/>
            <a:ext cx="3327105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 Proprietorship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jgay.BERTIE_K12_NC\AppData\Local\Microsoft\Windows\Temporary Internet Files\Content.IE5\ULYH51DY\MC9003384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2702037" cy="33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757738" cy="4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4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gay.BERTIE_K12_NC\AppData\Local\Microsoft\Windows\Temporary Internet Files\Content.IE5\M63QATZ4\MP9003875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gay.BERTIE_K12_NC\AppData\Local\Microsoft\Windows\Temporary Internet Files\Content.IE5\25RWSVSC\MM90033695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3" y="2133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Disposable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gay.BERTIE_K12_NC\AppData\Local\Microsoft\Windows\Temporary Internet Files\Content.IE5\V2SBT10D\MP9003168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12848"/>
            <a:ext cx="3657600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jgay.BERTIE_K12_NC\AppData\Local\Microsoft\Windows\Temporary Internet Files\Content.IE5\M63QATZ4\MP9003994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gay.BERTIE_K12_NC\AppData\Local\Microsoft\Windows\Temporary Internet Files\Content.IE5\M63QATZ4\MC90043160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16" y="2838444"/>
            <a:ext cx="2343156" cy="23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gay.BERTIE_K12_NC\AppData\Local\Microsoft\Windows\Temporary Internet Files\Content.IE5\AJKN4RXR\MP9004424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498135" cy="41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gay.BERTIE_K12_NC\AppData\Local\Microsoft\Windows\Temporary Internet Files\Content.IE5\V2SBT10D\MP9004486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172200" cy="41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gay.BERTIE_K12_NC\AppData\Local\Microsoft\Windows\Temporary Internet Files\Content.IE5\PBKL6FC8\MP9003826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50520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31589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jgay.BERTIE_K12_NC\AppData\Local\Microsoft\Windows\Temporary Internet Files\Content.IE5\ZUPMRBM2\MC900185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944862" cy="296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gay\AppData\Local\Microsoft\Windows\Temporary Internet Files\Content.IE5\VLA1P11J\MC9004446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947160" cy="51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7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gay.BERTIE_K12_NC\AppData\Local\Microsoft\Windows\Temporary Internet Files\Content.IE5\AQMYT86G\MC9000562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454324" cy="25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Wants and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2819400" cy="23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gay.BERTIE_K12_NC\AppData\Local\Microsoft\Windows\Temporary Internet Files\Content.IE5\V2SBT10D\MC9001505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3516"/>
            <a:ext cx="1968828" cy="23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gay.BERTIE_K12_NC\AppData\Local\Microsoft\Windows\Temporary Internet Files\Content.IE5\25RWSVSC\MP9004486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0198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.BERTIE_K12_NC\AppData\Local\Microsoft\Windows\Temporary Internet Files\Content.IE5\M63QATZ4\MM9002237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138756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gay.BERTIE_K12_NC\AppData\Local\Microsoft\Windows\Temporary Internet Files\Content.IE5\AJKN4RXR\MC9000374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37855"/>
            <a:ext cx="2941100" cy="36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gay.BERTIE_K12_NC\AppData\Local\Microsoft\Windows\Temporary Internet Files\Content.IE5\WSUQFQ3Z\MP9004007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45" y="3581400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gay.BERTIE_K12_NC\AppData\Local\Microsoft\Windows\Temporary Internet Files\Content.IE5\6KHZGVDS\MC9004392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172200" cy="46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145</Words>
  <Application>Microsoft Office PowerPoint</Application>
  <PresentationFormat>On-screen Show (4:3)</PresentationFormat>
  <Paragraphs>37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Review Game</vt:lpstr>
      <vt:lpstr>‘What’s on the ppt?’ Rules</vt:lpstr>
      <vt:lpstr>Example</vt:lpstr>
      <vt:lpstr>Economy</vt:lpstr>
      <vt:lpstr>Wants and Needs</vt:lpstr>
      <vt:lpstr>Resources</vt:lpstr>
      <vt:lpstr>Market Price</vt:lpstr>
      <vt:lpstr>Command Economy</vt:lpstr>
      <vt:lpstr>Corporation</vt:lpstr>
      <vt:lpstr>Supply and Demand</vt:lpstr>
      <vt:lpstr>Market Economy</vt:lpstr>
      <vt:lpstr>Sole Proprietorship</vt:lpstr>
      <vt:lpstr>Labor Union</vt:lpstr>
      <vt:lpstr>Budget</vt:lpstr>
      <vt:lpstr>Investment</vt:lpstr>
      <vt:lpstr>Disposable Income</vt:lpstr>
      <vt:lpstr>Variable Expenses</vt:lpstr>
      <vt:lpstr>Career Plan</vt:lpstr>
      <vt:lpstr>Partnership</vt:lpstr>
      <vt:lpstr>Interest</vt:lpstr>
      <vt:lpstr>Traditional Economy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5</cp:revision>
  <dcterms:created xsi:type="dcterms:W3CDTF">2013-10-05T15:42:09Z</dcterms:created>
  <dcterms:modified xsi:type="dcterms:W3CDTF">2013-10-07T13:27:22Z</dcterms:modified>
</cp:coreProperties>
</file>