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3" r:id="rId15"/>
    <p:sldId id="271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7642-9057-46F7-936D-E8C642154D98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CA7B1-6097-4BCB-8E7F-D6020CC7B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CA7B1-6097-4BCB-8E7F-D6020CC7B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7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7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9E58-C12A-47DF-B08A-1B16648342F4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336B-43A5-44D9-9B27-DD93DDA6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5: Life in Post-Slavery America</a:t>
            </a:r>
            <a:br>
              <a:rPr lang="en-US" dirty="0" smtClean="0"/>
            </a:br>
            <a:r>
              <a:rPr lang="en-US" dirty="0" smtClean="0"/>
              <a:t>(1875 – 1928)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late 1800s and early 1900s African-Americans struggled to find their place in the United States, while also seeking ways to express their voice and culture.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9999"/>
            <a:ext cx="1893823" cy="272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208238">
            <a:off x="5638800" y="4814501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Booker T. Washington (1856 – 1915) serves as an example of blacks trying to earn their success and prove their worth in America during this time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Business and the Professions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Since blacks faced limited opportunities to succeed in ‘white’ businesses, many black business people looked to build </a:t>
            </a:r>
            <a:r>
              <a:rPr lang="en-US" dirty="0" smtClean="0"/>
              <a:t>businesses </a:t>
            </a:r>
            <a:r>
              <a:rPr lang="en-US" dirty="0" smtClean="0"/>
              <a:t>that catered to black customers.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44878">
            <a:off x="665018" y="3505200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Businesses for Black Communities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Banks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Newspapers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Insurance Companies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Retail Stores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Barbershops and Beauty Salons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Funeral Parlors</a:t>
            </a:r>
            <a:endParaRPr lang="en-US" dirty="0"/>
          </a:p>
        </p:txBody>
      </p:sp>
      <p:pic>
        <p:nvPicPr>
          <p:cNvPr id="8194" name="Picture 2" descr="C:\Users\jgay.BERTIE_K12_NC\AppData\Local\Microsoft\Windows\Temporary Internet Files\Content.IE5\ZUPMRBM2\MC9002179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81">
            <a:off x="4411049" y="4161348"/>
            <a:ext cx="2523151" cy="21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gay.BERTIE_K12_NC\AppData\Local\Microsoft\Windows\Temporary Internet Files\Content.IE5\AQMYT86G\MC9004403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1345">
            <a:off x="6934200" y="296487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4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Can you think of any modern examples of black businesses catering to black customers?</a:t>
            </a:r>
          </a:p>
          <a:p>
            <a:r>
              <a:rPr lang="en-US" dirty="0" smtClean="0"/>
              <a:t>Is there anything wrong with that?</a:t>
            </a:r>
          </a:p>
          <a:p>
            <a:r>
              <a:rPr lang="en-US" dirty="0" smtClean="0"/>
              <a:t>How might that be different today than it was in the early 1900s?</a:t>
            </a:r>
            <a:endParaRPr lang="en-US" dirty="0"/>
          </a:p>
        </p:txBody>
      </p:sp>
      <p:pic>
        <p:nvPicPr>
          <p:cNvPr id="9218" name="Picture 2" descr="C:\Users\jgay.BERTIE_K12_NC\AppData\Local\Microsoft\Windows\Temporary Internet Files\Content.IE5\PBKL6FC8\MC900311778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22641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for Blacks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Despite some success stories, many black-owned businesses struggled to stay open.</a:t>
            </a:r>
          </a:p>
          <a:p>
            <a:r>
              <a:rPr lang="en-US" dirty="0" smtClean="0"/>
              <a:t>Most labor unions excluded black workers.</a:t>
            </a:r>
          </a:p>
          <a:p>
            <a:r>
              <a:rPr lang="en-US" dirty="0" smtClean="0"/>
              <a:t>Black doctors and lawyers still faced discrimination and segregation.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95800"/>
            <a:ext cx="24955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Music and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African-Americans helped develop new forms of music in America.</a:t>
            </a:r>
          </a:p>
          <a:p>
            <a:pPr lvl="1"/>
            <a:r>
              <a:rPr lang="en-US" sz="2000" dirty="0" smtClean="0"/>
              <a:t>Ragtime: composed music written for the piano that emerged in the 1890s</a:t>
            </a:r>
          </a:p>
          <a:p>
            <a:pPr lvl="1"/>
            <a:r>
              <a:rPr lang="en-US" sz="2000" dirty="0" smtClean="0"/>
              <a:t>Jazz: music that was mostly improvised and developed in the early 1900s</a:t>
            </a:r>
          </a:p>
          <a:p>
            <a:pPr lvl="1"/>
            <a:r>
              <a:rPr lang="en-US" sz="2000" dirty="0" smtClean="0"/>
              <a:t>Blues: music developed by poor black southerners during the early 1900s</a:t>
            </a:r>
            <a:endParaRPr lang="en-US" sz="2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13018"/>
            <a:ext cx="4356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104409" cy="30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3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musical styles like jazz and the blues helped African-Americans to express themselves and their culture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2290" name="Picture 2" descr="C:\Users\jgay.BERTIE_K12_NC\AppData\Local\Microsoft\Windows\Temporary Internet Files\Content.IE5\6KHZGVDS\MC9004417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5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5: Music and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94618"/>
            <a:ext cx="8229600" cy="4525963"/>
          </a:xfrm>
        </p:spPr>
        <p:txBody>
          <a:bodyPr/>
          <a:lstStyle/>
          <a:p>
            <a:r>
              <a:rPr lang="en-US" dirty="0" smtClean="0"/>
              <a:t>Despite the athletic talents of many African-Americans, black athletes faced increasing opposition to blacks competing alongside and against white athletes.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70" y="3386780"/>
            <a:ext cx="2717430" cy="28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780918">
            <a:off x="1707713" y="4178614"/>
            <a:ext cx="350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Heavyweight boxer Jack Johnson was a great fighter.  His ability to defeat white boxers angered many, however, it was his involvement with white women that infuriated them even more and led to his eventual imprisonment.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3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Quick Review of Ch. 15</a:t>
            </a:r>
            <a:br>
              <a:rPr lang="en-US" sz="3200" dirty="0" smtClean="0"/>
            </a:br>
            <a:r>
              <a:rPr lang="en-US" sz="3200" dirty="0" smtClean="0"/>
              <a:t>Black Southerners Challenge White Supremacy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525963"/>
          </a:xfrm>
        </p:spPr>
        <p:txBody>
          <a:bodyPr/>
          <a:lstStyle/>
          <a:p>
            <a:r>
              <a:rPr lang="en-US" dirty="0" smtClean="0"/>
              <a:t>In what ways did black southerners attempt to overcome the battle against white supremacy?</a:t>
            </a:r>
            <a:endParaRPr lang="en-US" dirty="0"/>
          </a:p>
        </p:txBody>
      </p:sp>
      <p:pic>
        <p:nvPicPr>
          <p:cNvPr id="14338" name="Picture 2" descr="C:\Users\jgay.BERTIE_K12_NC\AppData\Local\Microsoft\Windows\Temporary Internet Files\Content.IE5\V2SBT10D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78" y="3733800"/>
            <a:ext cx="134009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Quick Review of Ch. 14</a:t>
            </a:r>
            <a:br>
              <a:rPr lang="en-US" sz="3200" dirty="0" smtClean="0"/>
            </a:br>
            <a:r>
              <a:rPr lang="en-US" sz="3200" dirty="0" smtClean="0"/>
              <a:t>African-Americas in the South in the Late 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What kind of difficulties and injustices did blacks face in the South during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</a:p>
          <a:p>
            <a:r>
              <a:rPr lang="en-US" dirty="0" smtClean="0"/>
              <a:t>How was it possible that these injustices took place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12290" name="Picture 2" descr="C:\Users\jgay.BERTIE_K12_NC\AppData\Local\Microsoft\Windows\Temporary Internet Files\Content.IE5\HIRC2V3K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026742"/>
            <a:ext cx="819150" cy="137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jgay.BERTIE_K12_NC\AppData\Local\Microsoft\Windows\Temporary Internet Files\Content.IE5\HIRC2V3K\MM900041015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5026742"/>
            <a:ext cx="819149" cy="137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15: Black Southerners Challenge White Supremacy (1867 – 1917)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Despite the thinking of many that blacks were naturally inferior to whites, African-Americans strove to establish themselves and better their lives in American society.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3962400"/>
            <a:ext cx="458533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137119">
            <a:off x="6172200" y="4800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Booker T. Washington was the most influential black leader in America by the year 1900.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Educating African </a:t>
            </a:r>
            <a:r>
              <a:rPr lang="en-US" dirty="0" smtClean="0"/>
              <a:t>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Social Darwinists argued that the inferior status of blacks in America was a sign of their ‘unfitness’.</a:t>
            </a:r>
          </a:p>
          <a:p>
            <a:pPr lvl="1"/>
            <a:r>
              <a:rPr lang="en-US" dirty="0" smtClean="0"/>
              <a:t>In other words, they were saying that blacks were naturally inferior to whites.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86631">
            <a:off x="533400" y="39624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Darwinism</a:t>
            </a:r>
          </a:p>
          <a:p>
            <a:r>
              <a:rPr lang="en-US" dirty="0" smtClean="0"/>
              <a:t>- Theory that through natural selection strong people would prosper while weak people would fail.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2539284" cy="289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4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1: </a:t>
            </a:r>
            <a:r>
              <a:rPr lang="en-US" dirty="0" smtClean="0"/>
              <a:t>Educating </a:t>
            </a:r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truth is that the institution of slavery greatly hindered the lives of African-Americans and even with it abolished, there were still </a:t>
            </a:r>
            <a:r>
              <a:rPr lang="en-US" sz="2400" b="1" dirty="0" smtClean="0"/>
              <a:t>few educational opportunities for blacks</a:t>
            </a:r>
            <a:r>
              <a:rPr lang="en-US" sz="2400" dirty="0" smtClean="0"/>
              <a:t>, as schools were segregated or in some cases didn’t exist for blacks.</a:t>
            </a:r>
          </a:p>
          <a:p>
            <a:pPr lvl="1"/>
            <a:r>
              <a:rPr lang="en-US" sz="2000" dirty="0" smtClean="0"/>
              <a:t>Black communities responded to this problem by creating private educational institutions, although only those from more prosperous families could attend.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3657600"/>
            <a:ext cx="4038600" cy="280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blacks and many whites believed that the education of black children should focus on practical work skills (like farming and shop-keeping) instead of liberal arts (history, philosophy, </a:t>
            </a:r>
            <a:r>
              <a:rPr lang="en-US" sz="2400" dirty="0" err="1" smtClean="0"/>
              <a:t>etc</a:t>
            </a:r>
            <a:r>
              <a:rPr lang="en-US" sz="2400" dirty="0" smtClean="0"/>
              <a:t>).  Others argued this approach would train blacks to remain subordinate.</a:t>
            </a:r>
          </a:p>
          <a:p>
            <a:r>
              <a:rPr lang="en-US" sz="2400" dirty="0" smtClean="0"/>
              <a:t>What do you think?  How could you have argued these </a:t>
            </a:r>
            <a:r>
              <a:rPr lang="en-US" sz="2400" dirty="0" smtClean="0"/>
              <a:t>two different positions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4098" name="Picture 2" descr="C:\Users\jgay.BERTIE_K12_NC\AppData\Local\Microsoft\Windows\Temporary Internet Files\Content.IE5\25RWSVSC\MM90023475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68316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856522">
            <a:off x="4572000" y="4742765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Practical Work Skills vs. Liberal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2: Church and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Aside from the family, the church was still the most important institution that played an important part in the daily lives of blacks.</a:t>
            </a:r>
          </a:p>
          <a:p>
            <a:pPr lvl="1"/>
            <a:r>
              <a:rPr lang="en-US" sz="2400" dirty="0" smtClean="0"/>
              <a:t>Key Thought:  The </a:t>
            </a:r>
            <a:r>
              <a:rPr lang="en-US" sz="2400" b="1" dirty="0" smtClean="0"/>
              <a:t>church was so influential because it was controlled by blacks themselves</a:t>
            </a:r>
            <a:r>
              <a:rPr lang="en-US" sz="2400" dirty="0" smtClean="0"/>
              <a:t>.  It also provided an opportunity to escape the difficulties of daily lives and focus on the hope of the Christian faith.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 rot="377599">
            <a:off x="619679" y="4677030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Church Denominations</a:t>
            </a:r>
          </a:p>
          <a:p>
            <a:r>
              <a:rPr lang="en-US" dirty="0" smtClean="0"/>
              <a:t>- While most blacks were Baptists </a:t>
            </a:r>
            <a:r>
              <a:rPr lang="en-US" dirty="0" smtClean="0"/>
              <a:t>or </a:t>
            </a:r>
            <a:r>
              <a:rPr lang="en-US" dirty="0" smtClean="0"/>
              <a:t>Methodists, some belonged to Pentecostal, Catholic, or Episcopalian churches.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37364"/>
            <a:ext cx="2811067" cy="193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1153603">
            <a:off x="6781800" y="4502728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the church still influential in black communities today?  How?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Black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28" y="1476373"/>
            <a:ext cx="8229600" cy="4525963"/>
          </a:xfrm>
        </p:spPr>
        <p:txBody>
          <a:bodyPr/>
          <a:lstStyle/>
          <a:p>
            <a:r>
              <a:rPr lang="en-US" dirty="0" smtClean="0"/>
              <a:t>Despite harsh conditions, African Americans served in the armed forces during this time, taking pride in their abilities as professional soldiers.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83743">
            <a:off x="838200" y="3886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Examples of Harsh Conditions</a:t>
            </a:r>
          </a:p>
          <a:p>
            <a:r>
              <a:rPr lang="en-US" dirty="0" smtClean="0"/>
              <a:t>-    Racist Views of Black Soldiers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Inferior Food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Inadequate Housing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Given Used Weapons and Equipment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28" y="3200400"/>
            <a:ext cx="3248025" cy="33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8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3: Black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black soldiers were stationed in the West of the US.</a:t>
            </a:r>
          </a:p>
          <a:p>
            <a:pPr lvl="1"/>
            <a:r>
              <a:rPr lang="en-US" sz="2400" dirty="0" smtClean="0"/>
              <a:t>Some even remaining out West to become cowboys.</a:t>
            </a:r>
          </a:p>
          <a:p>
            <a:r>
              <a:rPr lang="en-US" sz="2800" dirty="0" smtClean="0"/>
              <a:t>Thousands of African-American troops served overseas in the Spanish-American War </a:t>
            </a:r>
            <a:r>
              <a:rPr lang="en-US" sz="2800" dirty="0" smtClean="0"/>
              <a:t>in 1898 and </a:t>
            </a:r>
            <a:r>
              <a:rPr lang="en-US" sz="2800" dirty="0" smtClean="0"/>
              <a:t>the Philippine Insurrection that followed it.</a:t>
            </a:r>
          </a:p>
          <a:p>
            <a:pPr lvl="1"/>
            <a:r>
              <a:rPr lang="en-US" sz="2400" dirty="0" smtClean="0"/>
              <a:t>In fact, the War Department believed black soldiers would tolerate the heat and humidity better in locations such as Cuba and the Philippines, where much of the fighting took place.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21448"/>
            <a:ext cx="3276600" cy="20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2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875</Words>
  <Application>Microsoft Office PowerPoint</Application>
  <PresentationFormat>On-screen Show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Unit 5: Life in Post-Slavery America (1875 – 1928)</vt:lpstr>
      <vt:lpstr>Quick Review of Ch. 14 African-Americas in the South in the Late 19th Century</vt:lpstr>
      <vt:lpstr>Ch. 15: Black Southerners Challenge White Supremacy (1867 – 1917)</vt:lpstr>
      <vt:lpstr>Section 1: Educating African Americans</vt:lpstr>
      <vt:lpstr>Section 1: Educating African Americans</vt:lpstr>
      <vt:lpstr>Quick Discussion</vt:lpstr>
      <vt:lpstr>Section 2: Church and Religion</vt:lpstr>
      <vt:lpstr>Section 3: Black Troops</vt:lpstr>
      <vt:lpstr>Section 3: Black Troops</vt:lpstr>
      <vt:lpstr>Section 4: Business and the Professions</vt:lpstr>
      <vt:lpstr>Quick Discussion</vt:lpstr>
      <vt:lpstr>Difficulties for Blacks in the Workforce</vt:lpstr>
      <vt:lpstr>Section 5: Music and Sports</vt:lpstr>
      <vt:lpstr>Quick Discussion</vt:lpstr>
      <vt:lpstr>Section 5: Music and Sports</vt:lpstr>
      <vt:lpstr>Quick Review of Ch. 15 Black Southerners Challenge White Supremacy</vt:lpstr>
    </vt:vector>
  </TitlesOfParts>
  <Company>Bertie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Life in Post-Slavery America (1875 – 1928)</dc:title>
  <dc:creator>Gay, Jonathan</dc:creator>
  <cp:lastModifiedBy>Gay, Jonathan</cp:lastModifiedBy>
  <cp:revision>15</cp:revision>
  <dcterms:created xsi:type="dcterms:W3CDTF">2014-03-18T21:03:50Z</dcterms:created>
  <dcterms:modified xsi:type="dcterms:W3CDTF">2014-10-14T18:20:28Z</dcterms:modified>
</cp:coreProperties>
</file>