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72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80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0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7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19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5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55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75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07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72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70B19-44CE-4FBD-BB10-320F7C6AF053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5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Chapter 14 Assessment</a:t>
            </a:r>
            <a:br>
              <a:rPr lang="en-US" dirty="0" smtClean="0"/>
            </a:br>
            <a:r>
              <a:rPr lang="en-US" dirty="0" smtClean="0"/>
              <a:t>Page 494-495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# 4 – 5</a:t>
            </a:r>
            <a:r>
              <a:rPr lang="en-US" smtClean="0"/>
              <a:t>, </a:t>
            </a:r>
            <a:r>
              <a:rPr lang="en-US" smtClean="0"/>
              <a:t>8 - 9, </a:t>
            </a:r>
            <a:r>
              <a:rPr lang="en-US" dirty="0" smtClean="0"/>
              <a:t>11, 14, 16</a:t>
            </a:r>
          </a:p>
          <a:p>
            <a:pPr eaLnBrk="1" hangingPunct="1"/>
            <a:r>
              <a:rPr lang="en-US" dirty="0" smtClean="0"/>
              <a:t># 21 - 24</a:t>
            </a:r>
          </a:p>
          <a:p>
            <a:pPr eaLnBrk="1" hangingPunct="1"/>
            <a:r>
              <a:rPr lang="en-US" dirty="0" smtClean="0"/>
              <a:t>Analyzing Documents: Answer the </a:t>
            </a:r>
            <a:r>
              <a:rPr lang="en-US" i="1" dirty="0" smtClean="0"/>
              <a:t>Thinking Critically </a:t>
            </a:r>
            <a:r>
              <a:rPr lang="en-US" dirty="0" smtClean="0"/>
              <a:t>question on page 495.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Reviewing Key Terms, Reviewing Main Ideas, and Analyzing Documents</a:t>
            </a:r>
          </a:p>
          <a:p>
            <a:pPr lvl="1"/>
            <a:r>
              <a:rPr lang="en-US" dirty="0"/>
              <a:t>Write out </a:t>
            </a:r>
            <a:r>
              <a:rPr lang="en-US" dirty="0" smtClean="0"/>
              <a:t>your answers and staple them to your question sheet.</a:t>
            </a:r>
          </a:p>
          <a:p>
            <a:pPr lvl="1" eaLnBrk="1" hangingPunct="1"/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smtClean="0"/>
              <a:t>*When finished turn in for a grade.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04800"/>
            <a:ext cx="1700213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 descr="C:\Users\jgay.BERTIE_K12_NC\AppData\Local\Microsoft\Windows\Temporary Internet Files\Content.IE5\AQMYT86G\MC9000827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961" y="5121122"/>
            <a:ext cx="1488498" cy="150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36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65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Chapter 14 Assessment Page 494-495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Assessment Page 212 - 213</dc:title>
  <dc:creator>Gay, Jonathan</dc:creator>
  <cp:lastModifiedBy>Gay, Jonathan</cp:lastModifiedBy>
  <cp:revision>17</cp:revision>
  <dcterms:created xsi:type="dcterms:W3CDTF">2014-01-22T21:06:12Z</dcterms:created>
  <dcterms:modified xsi:type="dcterms:W3CDTF">2014-10-13T18:43:53Z</dcterms:modified>
</cp:coreProperties>
</file>