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C71-55AF-4C21-B122-F19AAA3DD8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28401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13 Assessment</a:t>
            </a:r>
            <a:br>
              <a:rPr lang="en-US" dirty="0" smtClean="0"/>
            </a:br>
            <a:r>
              <a:rPr lang="en-US" dirty="0" smtClean="0"/>
              <a:t>Page 450: The Progressive Era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2, 4 – </a:t>
            </a:r>
            <a:r>
              <a:rPr lang="en-US" dirty="0" smtClean="0"/>
              <a:t>10, </a:t>
            </a:r>
            <a:r>
              <a:rPr lang="en-US" dirty="0" smtClean="0"/>
              <a:t>14 - 15, 18 </a:t>
            </a:r>
          </a:p>
          <a:p>
            <a:pPr eaLnBrk="1" hangingPunct="1"/>
            <a:r>
              <a:rPr lang="en-US" dirty="0" smtClean="0"/>
              <a:t>EOC # 1 - 3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dirty="0" smtClean="0"/>
              <a:t>Prepare for the EOC</a:t>
            </a:r>
          </a:p>
          <a:p>
            <a:pPr lvl="1" eaLnBrk="1" hangingPunct="1"/>
            <a:r>
              <a:rPr lang="en-US" dirty="0" smtClean="0"/>
              <a:t>Circle the correct answers.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46" y="1593273"/>
            <a:ext cx="13327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60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Chapter 13 Assessment Page 450: The Progressive Era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224: The Union in Crisis</dc:title>
  <dc:creator>Gay, Jonathan</dc:creator>
  <cp:lastModifiedBy>Gay, Jonathan</cp:lastModifiedBy>
  <cp:revision>19</cp:revision>
  <dcterms:created xsi:type="dcterms:W3CDTF">2014-02-04T21:17:47Z</dcterms:created>
  <dcterms:modified xsi:type="dcterms:W3CDTF">2016-01-26T01:34:32Z</dcterms:modified>
</cp:coreProperties>
</file>