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Test: Ch. 13 - </a:t>
            </a:r>
            <a:r>
              <a:rPr lang="en-US" sz="4000" dirty="0" smtClean="0"/>
              <a:t>15</a:t>
            </a: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13 – 15 </a:t>
            </a:r>
          </a:p>
          <a:p>
            <a:pPr eaLnBrk="1" hangingPunct="1"/>
            <a:r>
              <a:rPr lang="en-US" dirty="0" smtClean="0"/>
              <a:t>Review the key terms </a:t>
            </a:r>
          </a:p>
          <a:p>
            <a:pPr eaLnBrk="1" hangingPunct="1"/>
            <a:r>
              <a:rPr lang="en-US" dirty="0" smtClean="0"/>
              <a:t>About 40 questions</a:t>
            </a:r>
          </a:p>
          <a:p>
            <a:pPr lvl="1" eaLnBrk="1" hangingPunct="1"/>
            <a:r>
              <a:rPr lang="en-US" dirty="0" smtClean="0"/>
              <a:t>T/F, MC,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</a:t>
            </a:r>
            <a:r>
              <a:rPr lang="en-US" dirty="0" smtClean="0"/>
              <a:t>basic </a:t>
            </a:r>
            <a:r>
              <a:rPr lang="en-US" dirty="0"/>
              <a:t>economic decisions you need to make before starting a business?</a:t>
            </a:r>
          </a:p>
          <a:p>
            <a:pPr lvl="0"/>
            <a:r>
              <a:rPr lang="en-US" dirty="0"/>
              <a:t>Explain how the law of supply and demand works and how it impacts our economy?</a:t>
            </a:r>
          </a:p>
          <a:p>
            <a:pPr lvl="0"/>
            <a:r>
              <a:rPr lang="en-US" dirty="0" smtClean="0"/>
              <a:t>How might someone manage their </a:t>
            </a:r>
            <a:r>
              <a:rPr lang="en-US" dirty="0"/>
              <a:t>money wisely? 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79742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Complete </a:t>
            </a:r>
            <a:r>
              <a:rPr lang="en-US" dirty="0" smtClean="0"/>
              <a:t>your chapter assessments(Ch. 13-15)</a:t>
            </a:r>
          </a:p>
          <a:p>
            <a:r>
              <a:rPr lang="en-US" dirty="0" smtClean="0"/>
              <a:t>Review your notes and key terms</a:t>
            </a:r>
          </a:p>
          <a:p>
            <a:r>
              <a:rPr lang="en-US" dirty="0" smtClean="0"/>
              <a:t>Review the essay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Make flashcards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956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115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Test: Ch. 13 - 15</vt:lpstr>
      <vt:lpstr>Essay Questions Choose 2 of the following topics and then write a 1 – 2 paragraph response for each one. </vt:lpstr>
      <vt:lpstr>Any questions about your test?</vt:lpstr>
      <vt:lpstr>Prepare for your Test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24</cp:revision>
  <dcterms:created xsi:type="dcterms:W3CDTF">2012-02-03T15:59:14Z</dcterms:created>
  <dcterms:modified xsi:type="dcterms:W3CDTF">2013-10-05T15:41:22Z</dcterms:modified>
</cp:coreProperties>
</file>