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E08F-D18F-40AF-B91F-5ADC104D392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4C5A-2449-44BC-B8C0-7B0381E76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7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E08F-D18F-40AF-B91F-5ADC104D392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4C5A-2449-44BC-B8C0-7B0381E76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8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E08F-D18F-40AF-B91F-5ADC104D392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4C5A-2449-44BC-B8C0-7B0381E76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7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E08F-D18F-40AF-B91F-5ADC104D392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4C5A-2449-44BC-B8C0-7B0381E76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1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E08F-D18F-40AF-B91F-5ADC104D392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4C5A-2449-44BC-B8C0-7B0381E76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2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E08F-D18F-40AF-B91F-5ADC104D392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4C5A-2449-44BC-B8C0-7B0381E76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E08F-D18F-40AF-B91F-5ADC104D392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4C5A-2449-44BC-B8C0-7B0381E76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3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E08F-D18F-40AF-B91F-5ADC104D392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4C5A-2449-44BC-B8C0-7B0381E76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2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E08F-D18F-40AF-B91F-5ADC104D392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4C5A-2449-44BC-B8C0-7B0381E76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8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E08F-D18F-40AF-B91F-5ADC104D392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4C5A-2449-44BC-B8C0-7B0381E76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3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E08F-D18F-40AF-B91F-5ADC104D392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4C5A-2449-44BC-B8C0-7B0381E76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9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EE08F-D18F-40AF-B91F-5ADC104D392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4C5A-2449-44BC-B8C0-7B0381E76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0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5: Life in Post-Slavery America</a:t>
            </a:r>
            <a:br>
              <a:rPr lang="en-US" dirty="0" smtClean="0"/>
            </a:br>
            <a:r>
              <a:rPr lang="en-US" dirty="0" smtClean="0"/>
              <a:t>(1875 – 1928)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late 1800s and early 1900s African-Americans struggled to find their place in the United States, while also seeking ways to express their voice and culture.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09999"/>
            <a:ext cx="1893823" cy="27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1208238">
            <a:off x="5638800" y="4814501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Booker T. Washington (1856 – 1915) serves as an example of blacks trying to earn their success and prove their worth in America during this time period.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5: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the face of violence, discrimination, and poverty, thousands of blacks decided to leave the South.</a:t>
            </a:r>
          </a:p>
          <a:p>
            <a:r>
              <a:rPr lang="en-US" sz="2800" dirty="0" smtClean="0"/>
              <a:t>Blacks hoped for better opportunities out West, up North, or at least in southern cities rather than in rural areas of the South.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33800"/>
            <a:ext cx="4189535" cy="286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27964" y="4843896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Blacks who migrated westward became known as </a:t>
            </a:r>
            <a:r>
              <a:rPr lang="en-US" dirty="0" err="1" smtClean="0"/>
              <a:t>Exodusters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6: African Americans and Southern Courts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525963"/>
          </a:xfrm>
        </p:spPr>
        <p:txBody>
          <a:bodyPr/>
          <a:lstStyle/>
          <a:p>
            <a:r>
              <a:rPr lang="en-US" dirty="0" smtClean="0"/>
              <a:t>As the legal system became increasingly white, blacks accused of breaking the law could </a:t>
            </a:r>
            <a:r>
              <a:rPr lang="en-US" dirty="0" smtClean="0"/>
              <a:t>have little to </a:t>
            </a:r>
            <a:r>
              <a:rPr lang="en-US" dirty="0" smtClean="0"/>
              <a:t>no expectation of justice and fair treatment.</a:t>
            </a:r>
          </a:p>
          <a:p>
            <a:r>
              <a:rPr lang="en-US" dirty="0" smtClean="0"/>
              <a:t>Blacks were almost always convicted and faced harsher sentences than whites who committed similar crimes.</a:t>
            </a:r>
            <a:endParaRPr lang="en-US" dirty="0"/>
          </a:p>
        </p:txBody>
      </p:sp>
      <p:pic>
        <p:nvPicPr>
          <p:cNvPr id="11267" name="Picture 3" descr="C:\Users\jgay.BERTIE_K12_NC\AppData\Local\Microsoft\Windows\Temporary Internet Files\Content.IE5\V2SBT10D\MC900297159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24400"/>
            <a:ext cx="1805940" cy="14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6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Quick Review of Ch. 14</a:t>
            </a:r>
            <a:br>
              <a:rPr lang="en-US" sz="3200" dirty="0" smtClean="0"/>
            </a:br>
            <a:r>
              <a:rPr lang="en-US" sz="3200" dirty="0" smtClean="0"/>
              <a:t>African-Americas in the South in the Late 19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What kind of difficulties and injustices did blacks face in the South during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century?</a:t>
            </a:r>
          </a:p>
          <a:p>
            <a:r>
              <a:rPr lang="en-US" dirty="0" smtClean="0"/>
              <a:t>How was it possible that these injustices took place?</a:t>
            </a:r>
          </a:p>
          <a:p>
            <a:r>
              <a:rPr lang="en-US" dirty="0" smtClean="0"/>
              <a:t>How do you think these kind of challenges have impacted the development of life for African-Americans over the last 100 years?</a:t>
            </a:r>
            <a:endParaRPr lang="en-US" dirty="0"/>
          </a:p>
        </p:txBody>
      </p:sp>
      <p:pic>
        <p:nvPicPr>
          <p:cNvPr id="12290" name="Picture 2" descr="C:\Users\jgay.BERTIE_K12_NC\AppData\Local\Microsoft\Windows\Temporary Internet Files\Content.IE5\HIRC2V3K\MM9000410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026742"/>
            <a:ext cx="819150" cy="137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jgay.BERTIE_K12_NC\AppData\Local\Microsoft\Windows\Temporary Internet Files\Content.IE5\HIRC2V3K\MM9000410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5026742"/>
            <a:ext cx="819149" cy="137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3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14: African-Americans in the South in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 (1875 – 1900)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In the years following Reconstruction, African-Americans faced many difficulties and injustices, especially in the South.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11042"/>
            <a:ext cx="4210050" cy="316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1: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525963"/>
          </a:xfrm>
        </p:spPr>
        <p:txBody>
          <a:bodyPr/>
          <a:lstStyle/>
          <a:p>
            <a:r>
              <a:rPr lang="en-US" dirty="0" smtClean="0"/>
              <a:t>After Reconstruction ended in 1877, some black politicians stayed in office.  However, by 1900 the political system in the South was virtually all white.</a:t>
            </a:r>
            <a:endParaRPr lang="en-US" dirty="0"/>
          </a:p>
        </p:txBody>
      </p:sp>
      <p:pic>
        <p:nvPicPr>
          <p:cNvPr id="3075" name="Picture 3" descr="C:\Users\jgay.BERTIE_K12_NC\AppData\Local\Microsoft\Windows\Temporary Internet Files\Content.IE5\HIRC2V3K\dglxasset[1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780" y="3353846"/>
            <a:ext cx="2110839" cy="297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648846">
            <a:off x="457201" y="4166003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impact do you think this had on life in the South for whites and for blacks?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1: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Black farmers did form alliances to protect their political and economic interests.</a:t>
            </a:r>
          </a:p>
          <a:p>
            <a:r>
              <a:rPr lang="en-US" dirty="0" smtClean="0"/>
              <a:t>Many of these alliances supported the new Populist Party (People’s Party), a political party that sought to be a voice for the common people, such as farmers.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88376"/>
            <a:ext cx="2862193" cy="264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66443"/>
            <a:ext cx="3401291" cy="168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9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2: Disfranchisement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59" y="1456329"/>
            <a:ext cx="8686800" cy="4525963"/>
          </a:xfrm>
        </p:spPr>
        <p:txBody>
          <a:bodyPr/>
          <a:lstStyle/>
          <a:p>
            <a:r>
              <a:rPr lang="en-US" dirty="0" smtClean="0"/>
              <a:t>Disfranchisement: to deprive of the right to vote</a:t>
            </a:r>
          </a:p>
          <a:p>
            <a:r>
              <a:rPr lang="en-US" dirty="0" smtClean="0"/>
              <a:t>During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century, southern Democrats increased their efforts to prevent black men from exercising their right to vote.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364989">
            <a:off x="609600" y="3913909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Examples of Tactics to Prevent Blacks from Voting</a:t>
            </a:r>
          </a:p>
          <a:p>
            <a:endParaRPr lang="en-US" u="sng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Literacy Tests:  if you can’t pass a reading test then you can’t vote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Grandfather Clauses:  if you or your father / grandfather couldn’t vote before 1867, then you couldn’t vote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19311"/>
            <a:ext cx="2667000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562600" y="3719311"/>
            <a:ext cx="3200400" cy="2974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562600" y="3719311"/>
            <a:ext cx="2971800" cy="2974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67200" y="371931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Section 3: 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Segregation evolved into a system of white control.</a:t>
            </a:r>
          </a:p>
          <a:p>
            <a:r>
              <a:rPr lang="en-US" sz="2800" dirty="0" smtClean="0"/>
              <a:t>The Supreme Court case of </a:t>
            </a:r>
            <a:r>
              <a:rPr lang="en-US" sz="2800" i="1" dirty="0" err="1" smtClean="0"/>
              <a:t>Plessy</a:t>
            </a:r>
            <a:r>
              <a:rPr lang="en-US" sz="2800" i="1" dirty="0" smtClean="0"/>
              <a:t> vs. Ferguson</a:t>
            </a:r>
            <a:r>
              <a:rPr lang="en-US" sz="2800" dirty="0" smtClean="0"/>
              <a:t> established the legal principle of ‘separate but equal’ public facilities. (hotels, parks, etc.)</a:t>
            </a:r>
          </a:p>
          <a:p>
            <a:pPr lvl="1"/>
            <a:r>
              <a:rPr lang="en-US" sz="2400" dirty="0" smtClean="0"/>
              <a:t>This helped clear the way for further legal segregation.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235448">
            <a:off x="540327" y="3657600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Plessy</a:t>
            </a:r>
            <a:r>
              <a:rPr lang="en-US" i="1" dirty="0" smtClean="0"/>
              <a:t> vs. Ferguson</a:t>
            </a:r>
          </a:p>
          <a:p>
            <a:r>
              <a:rPr lang="en-US" dirty="0" smtClean="0"/>
              <a:t>In 1892 and in the state of Louisiana, Homer </a:t>
            </a:r>
            <a:r>
              <a:rPr lang="en-US" dirty="0" err="1" smtClean="0"/>
              <a:t>Plessy</a:t>
            </a:r>
            <a:r>
              <a:rPr lang="en-US" dirty="0" smtClean="0"/>
              <a:t> bought a train ticket.  The problem is </a:t>
            </a:r>
            <a:r>
              <a:rPr lang="en-US" dirty="0" err="1" smtClean="0"/>
              <a:t>Plessy</a:t>
            </a:r>
            <a:r>
              <a:rPr lang="en-US" dirty="0" smtClean="0"/>
              <a:t> was black (though only 1/8</a:t>
            </a:r>
            <a:r>
              <a:rPr lang="en-US" baseline="30000" dirty="0" smtClean="0"/>
              <a:t>th</a:t>
            </a:r>
            <a:r>
              <a:rPr lang="en-US" dirty="0" smtClean="0"/>
              <a:t> black) and his seat was designated for whites only.  </a:t>
            </a:r>
            <a:r>
              <a:rPr lang="en-US" dirty="0" err="1" smtClean="0"/>
              <a:t>Plessy</a:t>
            </a:r>
            <a:r>
              <a:rPr lang="en-US" dirty="0" smtClean="0"/>
              <a:t> was arrested for violating a segregation law.  His case went all the way to the Supreme Court, where it was decided that’s Louisiana’s segregation law should be upheld.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93957"/>
            <a:ext cx="3462103" cy="278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8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Imagine yourself to be a lawyer in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r>
              <a:rPr lang="en-US" dirty="0" smtClean="0"/>
              <a:t>How could you argue for ‘separate but equal’ segregation?</a:t>
            </a:r>
          </a:p>
          <a:p>
            <a:r>
              <a:rPr lang="en-US" dirty="0" smtClean="0"/>
              <a:t>How could you argue against ‘separate but equal’ segregation?</a:t>
            </a:r>
            <a:endParaRPr lang="en-US" dirty="0"/>
          </a:p>
        </p:txBody>
      </p:sp>
      <p:pic>
        <p:nvPicPr>
          <p:cNvPr id="7170" name="Picture 2" descr="C:\Users\jgay.BERTIE_K12_NC\AppData\Local\Microsoft\Windows\Temporary Internet Files\Content.IE5\AJKN4RXR\MC9001516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57" y="4724400"/>
            <a:ext cx="182788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5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Section 4: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1056729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Political and mob violence continued during the 1880s and 1890s, as Democrats often used armed force to drive blacks and white Republicans out of politics.</a:t>
            </a:r>
          </a:p>
          <a:p>
            <a:r>
              <a:rPr lang="en-US" sz="2800" dirty="0" smtClean="0"/>
              <a:t>Lynching was common, averaging 2 or 3 a week, and usually done in the South.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105364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Lynching was often justified as punishment for the alleged rape of a white women by a black man.  However, the rape of a black woman was almost never punished.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3086100" cy="306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1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lynching was not legal, it was common during the late 1800s and early 1900s.</a:t>
            </a:r>
          </a:p>
          <a:p>
            <a:r>
              <a:rPr lang="en-US" dirty="0" smtClean="0"/>
              <a:t>How does this help us better understand life in the US during this time?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2762250" cy="274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1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721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Unit 5: Life in Post-Slavery America (1875 – 1928)</vt:lpstr>
      <vt:lpstr>Chapter 14: African-Americans in the South in the Late 19th Century (1875 – 1900)</vt:lpstr>
      <vt:lpstr>Section 1: Politics</vt:lpstr>
      <vt:lpstr>Section 1: Politics</vt:lpstr>
      <vt:lpstr>Section 2: Disfranchisement</vt:lpstr>
      <vt:lpstr>Section 3: Segregation</vt:lpstr>
      <vt:lpstr>Quick Discussion</vt:lpstr>
      <vt:lpstr>Section 4: Violence</vt:lpstr>
      <vt:lpstr>Quick Discussion</vt:lpstr>
      <vt:lpstr>Section 5: Migration</vt:lpstr>
      <vt:lpstr>Section 6: African Americans and Southern Courts</vt:lpstr>
      <vt:lpstr>Quick Review of Ch. 14 African-Americas in the South in the Late 19th Century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</dc:title>
  <dc:creator>Gay, Jonathan</dc:creator>
  <cp:lastModifiedBy>Gay, Jonathan</cp:lastModifiedBy>
  <cp:revision>15</cp:revision>
  <dcterms:created xsi:type="dcterms:W3CDTF">2014-03-16T20:41:51Z</dcterms:created>
  <dcterms:modified xsi:type="dcterms:W3CDTF">2014-10-13T18:44:07Z</dcterms:modified>
</cp:coreProperties>
</file>