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3AEA-53A6-48CA-8F0C-79B4ABF2BB75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EFD62-014E-431A-BB21-E85F9E95F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173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3AEA-53A6-48CA-8F0C-79B4ABF2BB75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EFD62-014E-431A-BB21-E85F9E95F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471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3AEA-53A6-48CA-8F0C-79B4ABF2BB75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EFD62-014E-431A-BB21-E85F9E95F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312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3AEA-53A6-48CA-8F0C-79B4ABF2BB75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EFD62-014E-431A-BB21-E85F9E95F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184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3AEA-53A6-48CA-8F0C-79B4ABF2BB75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EFD62-014E-431A-BB21-E85F9E95F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201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3AEA-53A6-48CA-8F0C-79B4ABF2BB75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EFD62-014E-431A-BB21-E85F9E95F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236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3AEA-53A6-48CA-8F0C-79B4ABF2BB75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EFD62-014E-431A-BB21-E85F9E95F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636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3AEA-53A6-48CA-8F0C-79B4ABF2BB75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EFD62-014E-431A-BB21-E85F9E95F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999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3AEA-53A6-48CA-8F0C-79B4ABF2BB75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EFD62-014E-431A-BB21-E85F9E95F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558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3AEA-53A6-48CA-8F0C-79B4ABF2BB75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EFD62-014E-431A-BB21-E85F9E95F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266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3AEA-53A6-48CA-8F0C-79B4ABF2BB75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EFD62-014E-431A-BB21-E85F9E95F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466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23AEA-53A6-48CA-8F0C-79B4ABF2BB75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EFD62-014E-431A-BB21-E85F9E95F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60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Ch. 13 – 14 Quick Review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purpose of an economy?</a:t>
            </a:r>
          </a:p>
          <a:p>
            <a:r>
              <a:rPr lang="en-US" dirty="0" smtClean="0"/>
              <a:t>What are some basic economic questions you should ask before starting a business?</a:t>
            </a:r>
          </a:p>
          <a:p>
            <a:r>
              <a:rPr lang="en-US" dirty="0" smtClean="0"/>
              <a:t>Explain how supply and demand impacts our economy?</a:t>
            </a:r>
          </a:p>
          <a:p>
            <a:r>
              <a:rPr lang="en-US" dirty="0" smtClean="0"/>
              <a:t>What could be the advantage of having a partnership rather than a sole proprietorship?</a:t>
            </a:r>
          </a:p>
          <a:p>
            <a:r>
              <a:rPr lang="en-US" dirty="0" smtClean="0"/>
              <a:t>What is the purpose of labor unions?</a:t>
            </a:r>
          </a:p>
          <a:p>
            <a:endParaRPr lang="en-US" dirty="0"/>
          </a:p>
        </p:txBody>
      </p:sp>
      <p:pic>
        <p:nvPicPr>
          <p:cNvPr id="1026" name="Picture 2" descr="C:\Users\jgay.BERTIE_K12_NC\AppData\Local\Microsoft\Windows\Temporary Internet Files\Content.IE5\V2SBT10D\MM900041015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292" y="457200"/>
            <a:ext cx="772258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285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Ch. 15 Assessment</a:t>
            </a:r>
            <a:br>
              <a:rPr lang="en-US" dirty="0" smtClean="0"/>
            </a:br>
            <a:r>
              <a:rPr lang="en-US" dirty="0" smtClean="0"/>
              <a:t>Page 424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# 1 – 11</a:t>
            </a:r>
          </a:p>
          <a:p>
            <a:pPr lvl="1"/>
            <a:r>
              <a:rPr lang="en-US" dirty="0" smtClean="0"/>
              <a:t>Reviewing Key Terms</a:t>
            </a:r>
          </a:p>
          <a:p>
            <a:pPr lvl="2"/>
            <a:r>
              <a:rPr lang="en-US" dirty="0" smtClean="0"/>
              <a:t>Write out the sentence with correct term underlined.</a:t>
            </a:r>
          </a:p>
          <a:p>
            <a:pPr lvl="1"/>
            <a:r>
              <a:rPr lang="en-US" dirty="0"/>
              <a:t>Comprehension and Critical Thinking</a:t>
            </a:r>
          </a:p>
          <a:p>
            <a:pPr lvl="2"/>
            <a:r>
              <a:rPr lang="en-US" dirty="0"/>
              <a:t>Write out the question and your response.</a:t>
            </a:r>
          </a:p>
          <a:p>
            <a:pPr marL="914400" lvl="2" indent="0">
              <a:buNone/>
            </a:pPr>
            <a:endParaRPr lang="en-US" dirty="0" smtClean="0"/>
          </a:p>
          <a:p>
            <a:pPr marL="914400" lvl="2" indent="0">
              <a:buNone/>
            </a:pPr>
            <a:r>
              <a:rPr lang="en-US" dirty="0" smtClean="0"/>
              <a:t>* </a:t>
            </a:r>
            <a:r>
              <a:rPr lang="en-US" dirty="0" smtClean="0"/>
              <a:t>Turn in for a grade when completed..</a:t>
            </a:r>
            <a:endParaRPr lang="en-US" dirty="0" smtClean="0"/>
          </a:p>
        </p:txBody>
      </p:sp>
      <p:pic>
        <p:nvPicPr>
          <p:cNvPr id="1026" name="Picture 2" descr="C:\Users\jgay\AppData\Local\Microsoft\Windows\Temporary Internet Files\Content.IE5\A3100KBO\MP90044217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953000"/>
            <a:ext cx="1693078" cy="1725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064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15</a:t>
            </a:r>
            <a:br>
              <a:rPr lang="en-US" dirty="0" smtClean="0"/>
            </a:br>
            <a:r>
              <a:rPr lang="en-US" dirty="0" smtClean="0"/>
              <a:t>Our Economy and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jgay\AppData\Local\Microsoft\Windows\Temporary Internet Files\Content.IE5\5I7CN30L\MC90029537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828800"/>
            <a:ext cx="3503555" cy="3935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691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1: Managing Your Money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*Key Idea*</a:t>
            </a:r>
          </a:p>
          <a:p>
            <a:pPr lvl="1"/>
            <a:r>
              <a:rPr lang="en-US" dirty="0" smtClean="0"/>
              <a:t>Keeping track of your expenses will help you budget your money.</a:t>
            </a:r>
            <a:endParaRPr lang="en-US" dirty="0"/>
          </a:p>
        </p:txBody>
      </p:sp>
      <p:pic>
        <p:nvPicPr>
          <p:cNvPr id="1027" name="Picture 3" descr="C:\Users\jgay.BERTIE_K12_NC\AppData\Local\Microsoft\Windows\Temporary Internet Files\Content.IE5\W3958S5Q\MP90034203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429000"/>
            <a:ext cx="3657600" cy="2609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356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Your 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What’s your disposable income?</a:t>
            </a:r>
          </a:p>
          <a:p>
            <a:pPr lvl="1"/>
            <a:r>
              <a:rPr lang="en-US" dirty="0" smtClean="0"/>
              <a:t>The $$$ left after taxes </a:t>
            </a:r>
          </a:p>
          <a:p>
            <a:r>
              <a:rPr lang="en-US" dirty="0" smtClean="0"/>
              <a:t>What are your fixed expenses?</a:t>
            </a:r>
          </a:p>
          <a:p>
            <a:pPr lvl="1"/>
            <a:r>
              <a:rPr lang="en-US" dirty="0" smtClean="0"/>
              <a:t>Regular payments, usually monthly</a:t>
            </a:r>
          </a:p>
          <a:p>
            <a:pPr lvl="1"/>
            <a:r>
              <a:rPr lang="en-US" dirty="0" smtClean="0"/>
              <a:t>Ex:  Rent, Car Payment, Internet</a:t>
            </a:r>
          </a:p>
          <a:p>
            <a:r>
              <a:rPr lang="en-US" dirty="0" smtClean="0"/>
              <a:t>What are your variable expenses?</a:t>
            </a:r>
          </a:p>
          <a:p>
            <a:pPr lvl="1"/>
            <a:r>
              <a:rPr lang="en-US" dirty="0" smtClean="0"/>
              <a:t>Payments that vary (change) month to month</a:t>
            </a:r>
          </a:p>
          <a:p>
            <a:pPr lvl="1"/>
            <a:r>
              <a:rPr lang="en-US" dirty="0" smtClean="0"/>
              <a:t>Ex:  Clothing, Movies, Books</a:t>
            </a:r>
            <a:endParaRPr lang="en-US" dirty="0"/>
          </a:p>
        </p:txBody>
      </p:sp>
      <p:pic>
        <p:nvPicPr>
          <p:cNvPr id="2050" name="Picture 2" descr="C:\Users\jgay.BERTIE_K12_NC\AppData\Local\Microsoft\Windows\Temporary Internet Files\Content.IE5\HIRC2V3K\MC90004510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4832" y="2493818"/>
            <a:ext cx="2026508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955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2:  Spending and Saving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*Key Thought*</a:t>
            </a:r>
          </a:p>
          <a:p>
            <a:pPr lvl="1"/>
            <a:r>
              <a:rPr lang="en-US" dirty="0" smtClean="0"/>
              <a:t>Smart spending decisions include</a:t>
            </a:r>
          </a:p>
          <a:p>
            <a:pPr lvl="2"/>
            <a:r>
              <a:rPr lang="en-US" dirty="0" smtClean="0"/>
              <a:t>Comparing prices and quality</a:t>
            </a:r>
          </a:p>
          <a:p>
            <a:pPr lvl="2"/>
            <a:r>
              <a:rPr lang="en-US" dirty="0" smtClean="0"/>
              <a:t>Resisting pressure to buy now</a:t>
            </a:r>
          </a:p>
          <a:p>
            <a:pPr lvl="2"/>
            <a:r>
              <a:rPr lang="en-US" dirty="0" smtClean="0"/>
              <a:t>Buying only what you can afford</a:t>
            </a:r>
            <a:endParaRPr lang="en-US" dirty="0"/>
          </a:p>
        </p:txBody>
      </p:sp>
      <p:pic>
        <p:nvPicPr>
          <p:cNvPr id="2050" name="Picture 2" descr="C:\Users\jgay.BERTIE_K12_NC\AppData\Local\Microsoft\Windows\Temporary Internet Files\Content.IE5\0MQXQA83\MP900387513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084967"/>
            <a:ext cx="3505200" cy="2500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003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Smart Savings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dirty="0" smtClean="0"/>
              <a:t>How quickly can I get my $$$ back?</a:t>
            </a:r>
          </a:p>
          <a:p>
            <a:pPr lvl="1"/>
            <a:r>
              <a:rPr lang="en-US" dirty="0" smtClean="0"/>
              <a:t>Ex: You may have to wait until you sell your house.</a:t>
            </a:r>
          </a:p>
          <a:p>
            <a:r>
              <a:rPr lang="en-US" dirty="0" smtClean="0"/>
              <a:t>How much interest / income can you make by saving or investing your money?</a:t>
            </a:r>
          </a:p>
          <a:p>
            <a:pPr lvl="1"/>
            <a:r>
              <a:rPr lang="en-US" dirty="0" smtClean="0"/>
              <a:t>Ex:  You can rent a house to someone.</a:t>
            </a:r>
          </a:p>
          <a:p>
            <a:r>
              <a:rPr lang="en-US" dirty="0" smtClean="0"/>
              <a:t>Is your money going to be safe?</a:t>
            </a:r>
          </a:p>
          <a:p>
            <a:pPr lvl="1"/>
            <a:r>
              <a:rPr lang="en-US" dirty="0" smtClean="0"/>
              <a:t>Ex:  If you buy stock, it could go up or it could go down.  </a:t>
            </a:r>
            <a:endParaRPr lang="en-US" dirty="0"/>
          </a:p>
        </p:txBody>
      </p:sp>
      <p:pic>
        <p:nvPicPr>
          <p:cNvPr id="3074" name="Picture 2" descr="C:\Users\jgay.BERTIE_K12_NC\AppData\Local\Microsoft\Windows\Temporary Internet Files\Content.IE5\3SBBS4ZD\MP900422195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5181600"/>
            <a:ext cx="1016496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324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3:  Careers: Planning for the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*Key Thought*</a:t>
            </a:r>
          </a:p>
          <a:p>
            <a:pPr lvl="1"/>
            <a:r>
              <a:rPr lang="en-US" dirty="0" smtClean="0"/>
              <a:t>Researching careers will help you determine what your best job prospects are.</a:t>
            </a:r>
            <a:endParaRPr lang="en-US" dirty="0"/>
          </a:p>
        </p:txBody>
      </p:sp>
      <p:pic>
        <p:nvPicPr>
          <p:cNvPr id="4098" name="Picture 2" descr="C:\Users\jgay.BERTIE_K12_NC\AppData\Local\Microsoft\Windows\Temporary Internet Files\Content.IE5\0MQXQA83\MC90023411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429000"/>
            <a:ext cx="1736756" cy="2580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894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Research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you actually do in this job?</a:t>
            </a:r>
          </a:p>
          <a:p>
            <a:r>
              <a:rPr lang="en-US" dirty="0" smtClean="0"/>
              <a:t>What training and education does it require?</a:t>
            </a:r>
          </a:p>
          <a:p>
            <a:r>
              <a:rPr lang="en-US" dirty="0" smtClean="0"/>
              <a:t>What work opportunities are available in this field now and in the future?</a:t>
            </a:r>
          </a:p>
          <a:p>
            <a:r>
              <a:rPr lang="en-US" dirty="0" smtClean="0"/>
              <a:t>How much does it pay?</a:t>
            </a:r>
          </a:p>
          <a:p>
            <a:r>
              <a:rPr lang="en-US" dirty="0" smtClean="0"/>
              <a:t>Where would I need to live to do this job?</a:t>
            </a:r>
            <a:endParaRPr lang="en-US" dirty="0"/>
          </a:p>
        </p:txBody>
      </p:sp>
      <p:pic>
        <p:nvPicPr>
          <p:cNvPr id="5122" name="Picture 2" descr="C:\Users\jgay.BERTIE_K12_NC\AppData\Local\Microsoft\Windows\Temporary Internet Files\Content.IE5\W3958S5Q\MM900040999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5181600"/>
            <a:ext cx="1600200" cy="1419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717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Ch. 15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you need to consider when setting your budget?</a:t>
            </a:r>
          </a:p>
          <a:p>
            <a:r>
              <a:rPr lang="en-US" dirty="0" smtClean="0"/>
              <a:t>How do you make smart spending / savings decisions?</a:t>
            </a:r>
          </a:p>
          <a:p>
            <a:r>
              <a:rPr lang="en-US" dirty="0" smtClean="0"/>
              <a:t>What factors should you think about when deciding the career you want to pursue?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146" name="Picture 2" descr="C:\Users\jgay.BERTIE_K12_NC\AppData\Local\Microsoft\Windows\Temporary Internet Files\Content.IE5\0MQXQA83\MC90043938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907280"/>
            <a:ext cx="1828800" cy="1719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50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403</Words>
  <Application>Microsoft Office PowerPoint</Application>
  <PresentationFormat>On-screen Show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Ch. 13 – 14 Quick Review</vt:lpstr>
      <vt:lpstr>Chapter 15 Our Economy and You</vt:lpstr>
      <vt:lpstr>Section 1: Managing Your Money</vt:lpstr>
      <vt:lpstr>Setting Your Budget</vt:lpstr>
      <vt:lpstr>Section 2:  Spending and Saving</vt:lpstr>
      <vt:lpstr>Making Smart Savings Decisions</vt:lpstr>
      <vt:lpstr>Section 3:  Careers: Planning for the Future</vt:lpstr>
      <vt:lpstr>Career Research Questions</vt:lpstr>
      <vt:lpstr>Ch. 15 Review</vt:lpstr>
      <vt:lpstr>Ch. 15 Assessment Page 424</vt:lpstr>
    </vt:vector>
  </TitlesOfParts>
  <Company>Bertie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13 – 14 Quick Review</dc:title>
  <dc:creator>Gay, Jonathan</dc:creator>
  <cp:lastModifiedBy>Gay, Jonathan</cp:lastModifiedBy>
  <cp:revision>8</cp:revision>
  <dcterms:created xsi:type="dcterms:W3CDTF">2012-11-27T19:31:59Z</dcterms:created>
  <dcterms:modified xsi:type="dcterms:W3CDTF">2013-10-01T17:58:03Z</dcterms:modified>
</cp:coreProperties>
</file>