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5" r:id="rId8"/>
    <p:sldId id="264" r:id="rId9"/>
    <p:sldId id="262" r:id="rId10"/>
    <p:sldId id="266" r:id="rId11"/>
    <p:sldId id="269" r:id="rId12"/>
    <p:sldId id="270" r:id="rId13"/>
    <p:sldId id="267" r:id="rId14"/>
    <p:sldId id="268" r:id="rId15"/>
    <p:sldId id="272" r:id="rId16"/>
    <p:sldId id="271" r:id="rId17"/>
    <p:sldId id="273" r:id="rId18"/>
    <p:sldId id="281" r:id="rId19"/>
    <p:sldId id="274" r:id="rId20"/>
    <p:sldId id="275" r:id="rId21"/>
    <p:sldId id="278" r:id="rId22"/>
    <p:sldId id="276" r:id="rId23"/>
    <p:sldId id="279" r:id="rId24"/>
    <p:sldId id="280" r:id="rId25"/>
    <p:sldId id="284" r:id="rId26"/>
    <p:sldId id="282" r:id="rId27"/>
    <p:sldId id="285" r:id="rId28"/>
    <p:sldId id="283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EEFB-BFF0-424F-8948-853349932D9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11 - 13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28" y="1958016"/>
            <a:ext cx="5718544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3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Shaw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701352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9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gay.BERTIE_K12_NC\AppData\Local\Microsoft\Windows\Temporary Internet Files\Content.IE5\25RWSVSC\MP9102163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699167" cy="46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657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Massachusetts Regiment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5198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82239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City Draft Riots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029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888107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8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gay.BERTIE_K12_NC\AppData\Local\Microsoft\Windows\Temporary Internet Files\Content.IE5\AJKN4RXR\MC9001514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2070824" cy="28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gay.BERTIE_K12_NC\AppData\Local\Microsoft\Windows\Temporary Internet Files\Content.IE5\WEMQ71L8\MP9004491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525651" cy="43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26256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jgay.BERTIE_K12_NC\AppData\Local\Microsoft\Windows\Temporary Internet Files\Content.IE5\ULYH51DY\MC9001551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811994" cy="31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148445" cy="478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Andrew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jgay.BERTIE_K12_NC\AppData\Local\Microsoft\Windows\Temporary Internet Files\Content.IE5\6KHZGVDS\MC900097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9843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95438"/>
            <a:ext cx="30908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57832"/>
            <a:ext cx="3895725" cy="48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 Klux Klan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64" y="2057400"/>
            <a:ext cx="327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1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543675" cy="493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3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106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034053" cy="44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Act of 1875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270411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5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 Shotgun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829425" cy="422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Compromise of 1877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93164"/>
            <a:ext cx="3941893" cy="48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</a:t>
            </a:r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gay.BERTIE_K12_NC\AppData\Local\Microsoft\Windows\Temporary Internet Files\Content.IE5\V2SBT10D\MC9001495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984636" cy="27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.BERTIE_K12_NC\AppData\Local\Microsoft\Windows\Temporary Internet Files\Content.IE5\AQMYT86G\MC9000146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77" y="1634544"/>
            <a:ext cx="3476625" cy="43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975094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6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245596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3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526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Confederacy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7796"/>
            <a:ext cx="5410200" cy="498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173</Words>
  <Application>Microsoft Office PowerPoint</Application>
  <PresentationFormat>On-screen Show (4:3)</PresentationFormat>
  <Paragraphs>46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Review Game</vt:lpstr>
      <vt:lpstr>‘What’s on the ppt?’ Rules</vt:lpstr>
      <vt:lpstr>Example</vt:lpstr>
      <vt:lpstr>Civil War</vt:lpstr>
      <vt:lpstr>President Lincoln</vt:lpstr>
      <vt:lpstr>Union</vt:lpstr>
      <vt:lpstr>Colonization</vt:lpstr>
      <vt:lpstr>Emancipation</vt:lpstr>
      <vt:lpstr>Confederacy</vt:lpstr>
      <vt:lpstr>Abolition</vt:lpstr>
      <vt:lpstr>Robert Shaw</vt:lpstr>
      <vt:lpstr>Liberators</vt:lpstr>
      <vt:lpstr>Emancipation Proclamation</vt:lpstr>
      <vt:lpstr>54th Massachusetts Regiment</vt:lpstr>
      <vt:lpstr>Reconstruction</vt:lpstr>
      <vt:lpstr>New York City Draft Riots</vt:lpstr>
      <vt:lpstr>Sharecropping</vt:lpstr>
      <vt:lpstr>13th Amendment</vt:lpstr>
      <vt:lpstr>Freedom and Education</vt:lpstr>
      <vt:lpstr>Civil Rights</vt:lpstr>
      <vt:lpstr>Black Codes</vt:lpstr>
      <vt:lpstr>President Andrew Johnson</vt:lpstr>
      <vt:lpstr>Radical Republicans</vt:lpstr>
      <vt:lpstr>14th Amendment</vt:lpstr>
      <vt:lpstr>Ku Klux Klan</vt:lpstr>
      <vt:lpstr>Constitutional Conventions</vt:lpstr>
      <vt:lpstr>Enforcement Acts</vt:lpstr>
      <vt:lpstr>Democratic Party</vt:lpstr>
      <vt:lpstr>Civil Rights Act of 1875</vt:lpstr>
      <vt:lpstr>Mississippi Shotgun Policy</vt:lpstr>
      <vt:lpstr>Compromise of 1877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25</cp:revision>
  <dcterms:created xsi:type="dcterms:W3CDTF">2012-03-05T20:58:17Z</dcterms:created>
  <dcterms:modified xsi:type="dcterms:W3CDTF">2014-09-23T18:21:08Z</dcterms:modified>
</cp:coreProperties>
</file>