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13 Assessment</a:t>
            </a:r>
            <a:br>
              <a:rPr lang="en-US" dirty="0" smtClean="0"/>
            </a:br>
            <a:r>
              <a:rPr lang="en-US" dirty="0" smtClean="0"/>
              <a:t>Page 452 - 453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6 – 9, 12 - 14</a:t>
            </a:r>
          </a:p>
          <a:p>
            <a:pPr eaLnBrk="1" hangingPunct="1"/>
            <a:r>
              <a:rPr lang="en-US" smtClean="0"/>
              <a:t># 16, 18, 20 - 23</a:t>
            </a:r>
            <a:endParaRPr lang="en-US" dirty="0" smtClean="0"/>
          </a:p>
          <a:p>
            <a:pPr eaLnBrk="1" hangingPunct="1"/>
            <a:r>
              <a:rPr lang="en-US" dirty="0" smtClean="0"/>
              <a:t>Analyzing Documents: Answer the </a:t>
            </a:r>
            <a:r>
              <a:rPr lang="en-US" i="1" dirty="0" smtClean="0"/>
              <a:t>Drawing Conclusions </a:t>
            </a:r>
            <a:r>
              <a:rPr lang="en-US" dirty="0" smtClean="0"/>
              <a:t>question on page 423.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961" y="5121122"/>
            <a:ext cx="1488498" cy="150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13 Assessment Page 452 - 453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14</cp:revision>
  <dcterms:created xsi:type="dcterms:W3CDTF">2014-01-22T21:06:12Z</dcterms:created>
  <dcterms:modified xsi:type="dcterms:W3CDTF">2014-09-22T14:20:35Z</dcterms:modified>
</cp:coreProperties>
</file>