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Test: Ch. 9 - 12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Review your notes for chapters 9 – 12</a:t>
            </a:r>
          </a:p>
          <a:p>
            <a:pPr lvl="1" eaLnBrk="1" hangingPunct="1"/>
            <a:r>
              <a:rPr lang="en-US" dirty="0" smtClean="0"/>
              <a:t>Focus on Key Concepts and Terms</a:t>
            </a:r>
          </a:p>
          <a:p>
            <a:pPr eaLnBrk="1" hangingPunct="1"/>
            <a:r>
              <a:rPr lang="en-US" dirty="0" smtClean="0"/>
              <a:t>About 30 - 40 questions</a:t>
            </a:r>
          </a:p>
          <a:p>
            <a:pPr lvl="1" eaLnBrk="1" hangingPunct="1"/>
            <a:r>
              <a:rPr lang="en-US" dirty="0" smtClean="0"/>
              <a:t>T/F, MC, (Possibly) Matching</a:t>
            </a:r>
          </a:p>
          <a:p>
            <a:pPr eaLnBrk="1" hangingPunct="1"/>
            <a:r>
              <a:rPr lang="en-US" dirty="0"/>
              <a:t>2</a:t>
            </a:r>
            <a:r>
              <a:rPr lang="en-US" dirty="0" smtClean="0"/>
              <a:t> Essay Questions</a:t>
            </a:r>
          </a:p>
          <a:p>
            <a:pPr lvl="1" eaLnBrk="1" hangingPunct="1"/>
            <a:r>
              <a:rPr lang="en-US" dirty="0" smtClean="0"/>
              <a:t>Mr. Gay will inform you of the topics.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646273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Essay Question</a:t>
            </a:r>
            <a:br>
              <a:rPr lang="en-US" sz="4000" u="sng" dirty="0" smtClean="0"/>
            </a:br>
            <a:r>
              <a:rPr lang="en-US" sz="2800" dirty="0" smtClean="0"/>
              <a:t>Choose 2 of the following topics and then write a 1 – 2 paragraph response for each one.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39203"/>
            <a:ext cx="8382000" cy="4876800"/>
          </a:xfrm>
        </p:spPr>
        <p:txBody>
          <a:bodyPr/>
          <a:lstStyle/>
          <a:p>
            <a:pPr lvl="0"/>
            <a:r>
              <a:rPr lang="en-US" sz="2600" dirty="0" smtClean="0"/>
              <a:t>How would you describe economic development in the US during the late 1800s and early 1900s</a:t>
            </a:r>
            <a:r>
              <a:rPr lang="en-US" sz="2600" dirty="0" smtClean="0"/>
              <a:t>?  Examples?</a:t>
            </a:r>
            <a:endParaRPr lang="en-US" sz="2600" dirty="0" smtClean="0"/>
          </a:p>
          <a:p>
            <a:pPr lvl="0"/>
            <a:r>
              <a:rPr lang="en-US" sz="2600" dirty="0" smtClean="0"/>
              <a:t>What were the causes and effects of the urbanization that took place in the US during the late 1800s and early 1900s?</a:t>
            </a:r>
          </a:p>
          <a:p>
            <a:pPr lvl="0"/>
            <a:r>
              <a:rPr lang="en-US" sz="2600" dirty="0" smtClean="0"/>
              <a:t>Can you discuss the causes and effects of westward expansion as it took place during the later 1800s?</a:t>
            </a:r>
          </a:p>
          <a:p>
            <a:pPr lvl="0"/>
            <a:r>
              <a:rPr lang="en-US" sz="2600" dirty="0" smtClean="0"/>
              <a:t>Can you explain the reasons why the period from 1877 – 1900 is often referred to as the Gilded Age</a:t>
            </a:r>
            <a:r>
              <a:rPr lang="en-US" sz="2600" dirty="0" smtClean="0"/>
              <a:t>?  Examples? 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historical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b="1" dirty="0"/>
              <a:t>Review your </a:t>
            </a:r>
            <a:r>
              <a:rPr lang="en-US" b="1" dirty="0" smtClean="0"/>
              <a:t>notes</a:t>
            </a:r>
          </a:p>
          <a:p>
            <a:r>
              <a:rPr lang="en-US" dirty="0" smtClean="0"/>
              <a:t>Review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89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358667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42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229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Test: Ch. 9 - 12</vt:lpstr>
      <vt:lpstr>Essay Question Choose 2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32</cp:revision>
  <dcterms:created xsi:type="dcterms:W3CDTF">2012-02-03T15:59:14Z</dcterms:created>
  <dcterms:modified xsi:type="dcterms:W3CDTF">2016-01-19T16:24:19Z</dcterms:modified>
</cp:coreProperties>
</file>