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5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8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3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9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6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1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8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0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6953-6BF4-47C4-AF51-44443588C77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5B216-F4FC-41F6-AEF5-4A786D84A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4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5: Ch. 13 – 15</a:t>
            </a:r>
            <a:br>
              <a:rPr lang="en-US" dirty="0" smtClean="0"/>
            </a:br>
            <a:r>
              <a:rPr lang="en-US" dirty="0" smtClean="0"/>
              <a:t>Foundations of Economics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Z1R4XNZV\MC90008921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0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13 Assessment</a:t>
            </a:r>
            <a:br>
              <a:rPr lang="en-US" dirty="0" smtClean="0"/>
            </a:br>
            <a:r>
              <a:rPr lang="en-US" dirty="0" smtClean="0"/>
              <a:t>Page 372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# 1 – 11</a:t>
            </a:r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sentence with correct term underlined.</a:t>
            </a:r>
          </a:p>
          <a:p>
            <a:pPr lvl="1"/>
            <a:r>
              <a:rPr lang="en-US" dirty="0"/>
              <a:t>Comprehension and Critical Thinking</a:t>
            </a:r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</a:t>
            </a:r>
            <a:r>
              <a:rPr lang="en-US" dirty="0" smtClean="0"/>
              <a:t>Turn in for a grade when completed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1026" name="Picture 2" descr="C:\Users\jgay\AppData\Local\Microsoft\Windows\Temporary Internet Files\Content.IE5\A3100KBO\MP900442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693078" cy="172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Economy?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3SBBS4ZD\MC9002327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2977912" cy="289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1: Why Societies Have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Idea*</a:t>
            </a:r>
          </a:p>
          <a:p>
            <a:pPr lvl="1"/>
            <a:r>
              <a:rPr lang="en-US" dirty="0" smtClean="0"/>
              <a:t>In an economic system, scarce resources are used to produce and distribute goods and services that satisfy people’s needs and wants.</a:t>
            </a:r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3SBBS4ZD\MC9002165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318" y="3886200"/>
            <a:ext cx="176936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92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Want - Satisfaction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 Human wants…</a:t>
            </a:r>
          </a:p>
          <a:p>
            <a:r>
              <a:rPr lang="en-US" dirty="0" smtClean="0"/>
              <a:t>2.  Require people to combine resources of land, labor, and capital…</a:t>
            </a:r>
          </a:p>
          <a:p>
            <a:r>
              <a:rPr lang="en-US" dirty="0" smtClean="0"/>
              <a:t>3.  In the process of production…</a:t>
            </a:r>
          </a:p>
          <a:p>
            <a:r>
              <a:rPr lang="en-US" dirty="0" smtClean="0"/>
              <a:t>4.  Which results in goods and services…</a:t>
            </a:r>
          </a:p>
          <a:p>
            <a:r>
              <a:rPr lang="en-US" dirty="0" smtClean="0"/>
              <a:t>5.  Which go through distribution…</a:t>
            </a:r>
          </a:p>
          <a:p>
            <a:r>
              <a:rPr lang="en-US" dirty="0" smtClean="0"/>
              <a:t>6.  To make goods available for consumption…</a:t>
            </a:r>
          </a:p>
          <a:p>
            <a:r>
              <a:rPr lang="en-US" dirty="0" smtClean="0"/>
              <a:t>7.  Which results in want satisfaction.</a:t>
            </a:r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Z1R4XNZV\MC9002811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743200"/>
            <a:ext cx="1528527" cy="170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7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2: Basic Economic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*Key Economic Questions*</a:t>
            </a:r>
          </a:p>
          <a:p>
            <a:r>
              <a:rPr lang="en-US" dirty="0" smtClean="0"/>
              <a:t>1.  What should we produce (make)?</a:t>
            </a:r>
          </a:p>
          <a:p>
            <a:r>
              <a:rPr lang="en-US" dirty="0" smtClean="0"/>
              <a:t>2.  How much should we produce?</a:t>
            </a:r>
          </a:p>
          <a:p>
            <a:r>
              <a:rPr lang="en-US" dirty="0" smtClean="0"/>
              <a:t>3.  How will we produce it?</a:t>
            </a:r>
          </a:p>
          <a:p>
            <a:r>
              <a:rPr lang="en-US" dirty="0" smtClean="0"/>
              <a:t>4.  Who will have the opportunity to consume it?</a:t>
            </a:r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3SBBS4ZD\MC900441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662055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2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</a:t>
            </a:r>
            <a:br>
              <a:rPr lang="en-US" dirty="0" smtClean="0"/>
            </a:br>
            <a:r>
              <a:rPr lang="en-US" dirty="0" smtClean="0"/>
              <a:t>Three Types of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Economy</a:t>
            </a:r>
          </a:p>
          <a:p>
            <a:pPr lvl="1"/>
            <a:r>
              <a:rPr lang="en-US" dirty="0" smtClean="0"/>
              <a:t>Basic economic decisions are made based on long-established patterns of behavior that are unlikely to change</a:t>
            </a:r>
          </a:p>
          <a:p>
            <a:pPr lvl="1"/>
            <a:r>
              <a:rPr lang="en-US" dirty="0" smtClean="0"/>
              <a:t>Example:  An African tribe who lives on hunting animals and gathering fruit</a:t>
            </a:r>
          </a:p>
          <a:p>
            <a:pPr lvl="1"/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3SBBS4ZD\MC90044119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09" y="4581392"/>
            <a:ext cx="2743200" cy="211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0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4349"/>
            <a:ext cx="8229600" cy="4525963"/>
          </a:xfrm>
        </p:spPr>
        <p:txBody>
          <a:bodyPr/>
          <a:lstStyle/>
          <a:p>
            <a:r>
              <a:rPr lang="en-US" dirty="0" smtClean="0"/>
              <a:t>Command Economy</a:t>
            </a:r>
          </a:p>
          <a:p>
            <a:pPr lvl="1"/>
            <a:r>
              <a:rPr lang="en-US" dirty="0" smtClean="0"/>
              <a:t>The government owns or controls the factors of production and makes basic economic decisions</a:t>
            </a:r>
          </a:p>
          <a:p>
            <a:pPr lvl="1"/>
            <a:r>
              <a:rPr lang="en-US" dirty="0" smtClean="0"/>
              <a:t>Example:  Ancient Egyptian Pharaoh’s and the building of the pyramids</a:t>
            </a:r>
          </a:p>
          <a:p>
            <a:pPr lvl="1"/>
            <a:endParaRPr lang="en-US" dirty="0"/>
          </a:p>
        </p:txBody>
      </p:sp>
      <p:pic>
        <p:nvPicPr>
          <p:cNvPr id="7171" name="Picture 3" descr="C:\Users\jgay.BERTIE_K12_NC\AppData\Local\Microsoft\Windows\Temporary Internet Files\Content.IE5\0MQXQA83\MC9000374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657600"/>
            <a:ext cx="1895734" cy="23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jgay.BERTIE_K12_NC\AppData\Local\Microsoft\Windows\Temporary Internet Files\Content.IE5\0MQXQA83\MP90040079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37147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7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r>
              <a:rPr lang="en-US" dirty="0" smtClean="0"/>
              <a:t>Market Economies</a:t>
            </a:r>
          </a:p>
          <a:p>
            <a:pPr lvl="1"/>
            <a:r>
              <a:rPr lang="en-US" dirty="0" smtClean="0"/>
              <a:t>Private individuals own the factors or production and are free to make their own choices about production, distribution, and consumption</a:t>
            </a:r>
          </a:p>
          <a:p>
            <a:pPr lvl="1"/>
            <a:r>
              <a:rPr lang="en-US" dirty="0" smtClean="0"/>
              <a:t>Example:  The U.S.’s economic system</a:t>
            </a:r>
            <a:endParaRPr lang="en-US" dirty="0"/>
          </a:p>
        </p:txBody>
      </p:sp>
      <p:pic>
        <p:nvPicPr>
          <p:cNvPr id="8194" name="Picture 2" descr="C:\Users\jgay.BERTIE_K12_NC\AppData\Local\Microsoft\Windows\Temporary Internet Files\Content.IE5\3SBBS4ZD\MP9004008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3352800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9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 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societies have economies?</a:t>
            </a:r>
          </a:p>
          <a:p>
            <a:r>
              <a:rPr lang="en-US" dirty="0" smtClean="0"/>
              <a:t>Explain how a person goes from having an </a:t>
            </a:r>
            <a:r>
              <a:rPr lang="en-US" dirty="0" smtClean="0"/>
              <a:t>economic want </a:t>
            </a:r>
            <a:r>
              <a:rPr lang="en-US" dirty="0" smtClean="0"/>
              <a:t>to actually getting what they want?</a:t>
            </a:r>
          </a:p>
          <a:p>
            <a:r>
              <a:rPr lang="en-US" dirty="0" smtClean="0"/>
              <a:t>What are some basic economic questions you should ask before starting a business?</a:t>
            </a:r>
          </a:p>
          <a:p>
            <a:r>
              <a:rPr lang="en-US" dirty="0" smtClean="0"/>
              <a:t>How is a Command Economy different than a Market Economy?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 descr="C:\Users\jgay.BERTIE_K12_NC\AppData\Local\Microsoft\Windows\Temporary Internet Files\Content.IE5\Z1R4XNZV\MP9004093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478469"/>
            <a:ext cx="767662" cy="115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0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348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5: Ch. 13 – 15 Foundations of Economics</vt:lpstr>
      <vt:lpstr>Chapter 13</vt:lpstr>
      <vt:lpstr>Section 1: Why Societies Have Economies</vt:lpstr>
      <vt:lpstr>The Want - Satisfaction Chain</vt:lpstr>
      <vt:lpstr>Section 2: Basic Economic Decisions</vt:lpstr>
      <vt:lpstr>Section 3 Three Types of Economies</vt:lpstr>
      <vt:lpstr>PowerPoint Presentation</vt:lpstr>
      <vt:lpstr>PowerPoint Presentation</vt:lpstr>
      <vt:lpstr>Chapter 13 Review Questions</vt:lpstr>
      <vt:lpstr>Ch. 13 Assessment Page 372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8</cp:revision>
  <dcterms:created xsi:type="dcterms:W3CDTF">2012-11-26T13:00:51Z</dcterms:created>
  <dcterms:modified xsi:type="dcterms:W3CDTF">2013-09-24T20:27:21Z</dcterms:modified>
</cp:coreProperties>
</file>