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363A-396C-4FAD-BD28-0398C16342CF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1E3F-A88A-4458-BD86-46C72395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363A-396C-4FAD-BD28-0398C16342CF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1E3F-A88A-4458-BD86-46C72395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7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363A-396C-4FAD-BD28-0398C16342CF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1E3F-A88A-4458-BD86-46C72395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8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363A-396C-4FAD-BD28-0398C16342CF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1E3F-A88A-4458-BD86-46C72395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8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363A-396C-4FAD-BD28-0398C16342CF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1E3F-A88A-4458-BD86-46C72395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1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363A-396C-4FAD-BD28-0398C16342CF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1E3F-A88A-4458-BD86-46C72395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363A-396C-4FAD-BD28-0398C16342CF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1E3F-A88A-4458-BD86-46C72395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4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363A-396C-4FAD-BD28-0398C16342CF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1E3F-A88A-4458-BD86-46C72395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7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363A-396C-4FAD-BD28-0398C16342CF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1E3F-A88A-4458-BD86-46C72395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0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363A-396C-4FAD-BD28-0398C16342CF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1E3F-A88A-4458-BD86-46C72395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2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363A-396C-4FAD-BD28-0398C16342CF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1E3F-A88A-4458-BD86-46C72395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5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6363A-396C-4FAD-BD28-0398C16342CF}" type="datetimeFigureOut">
              <a:rPr lang="en-US" smtClean="0"/>
              <a:t>8/9/2013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41E3F-A88A-4458-BD86-46C72395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6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1: Foundations of Citizenship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39288"/>
            <a:ext cx="5285423" cy="502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2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at least a paragraph to respond to the following question.</a:t>
            </a:r>
          </a:p>
          <a:p>
            <a:r>
              <a:rPr lang="en-US" dirty="0" smtClean="0"/>
              <a:t>‘What are your values and where did you get them from?’</a:t>
            </a:r>
            <a:endParaRPr lang="en-US" dirty="0"/>
          </a:p>
        </p:txBody>
      </p:sp>
      <p:pic>
        <p:nvPicPr>
          <p:cNvPr id="2050" name="Picture 2" descr="C:\Users\jgay.BERTIE_K12_NC\AppData\Local\Microsoft\Windows\Temporary Internet Files\Content.IE5\HIRC2V3K\MP90040889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2045121" cy="30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 Notes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A Portrait of Americans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47624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5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Americans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4/5 live in Urban Areas</a:t>
            </a:r>
          </a:p>
          <a:p>
            <a:r>
              <a:rPr lang="en-US" dirty="0" smtClean="0"/>
              <a:t>Workforce – about 60 million women and 70 million men</a:t>
            </a:r>
          </a:p>
          <a:p>
            <a:pPr lvl="1"/>
            <a:r>
              <a:rPr lang="en-US" dirty="0" smtClean="0"/>
              <a:t>75% are service jobs</a:t>
            </a:r>
          </a:p>
          <a:p>
            <a:r>
              <a:rPr lang="en-US" dirty="0" smtClean="0"/>
              <a:t>Increase in older Americans</a:t>
            </a:r>
            <a:endParaRPr lang="en-US" dirty="0"/>
          </a:p>
        </p:txBody>
      </p:sp>
      <p:pic>
        <p:nvPicPr>
          <p:cNvPr id="3074" name="Picture 2" descr="C:\Users\jgay\AppData\Local\Microsoft\Windows\Temporary Internet Files\Content.IE5\F5ISORBO\MP9004437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610" y="2926080"/>
            <a:ext cx="2548890" cy="33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2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mosaic?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jgay\AppData\Local\Microsoft\Windows\Temporary Internet Files\Content.IE5\F5ISORBO\MP90043877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5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America: A Cultural Mosaic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Diversity</a:t>
            </a:r>
          </a:p>
          <a:p>
            <a:r>
              <a:rPr lang="en-US" dirty="0" smtClean="0"/>
              <a:t>European Americans</a:t>
            </a:r>
          </a:p>
          <a:p>
            <a:r>
              <a:rPr lang="en-US" dirty="0" smtClean="0"/>
              <a:t>Hispanic Americans</a:t>
            </a:r>
          </a:p>
          <a:p>
            <a:r>
              <a:rPr lang="en-US" dirty="0" smtClean="0"/>
              <a:t>African Americans</a:t>
            </a:r>
          </a:p>
          <a:p>
            <a:r>
              <a:rPr lang="en-US" dirty="0" smtClean="0"/>
              <a:t>Asian Americans</a:t>
            </a:r>
          </a:p>
          <a:p>
            <a:r>
              <a:rPr lang="en-US" dirty="0" smtClean="0"/>
              <a:t>Native Americans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16615"/>
            <a:ext cx="1805152" cy="148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41529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3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Values that Unite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Equality</a:t>
            </a:r>
          </a:p>
          <a:p>
            <a:r>
              <a:rPr lang="en-US" dirty="0" smtClean="0"/>
              <a:t>Equal Opportunity</a:t>
            </a:r>
          </a:p>
          <a:p>
            <a:r>
              <a:rPr lang="en-US" dirty="0" smtClean="0"/>
              <a:t>Freedom</a:t>
            </a:r>
          </a:p>
          <a:p>
            <a:r>
              <a:rPr lang="en-US" dirty="0" smtClean="0"/>
              <a:t>Justice</a:t>
            </a:r>
            <a:endParaRPr lang="en-US" dirty="0"/>
          </a:p>
        </p:txBody>
      </p:sp>
      <p:pic>
        <p:nvPicPr>
          <p:cNvPr id="6146" name="Picture 2" descr="C:\Users\jgay\AppData\Local\Microsoft\Windows\Temporary Internet Files\Content.IE5\0PV77PWO\MP90040075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1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benefits of diversity in the US?</a:t>
            </a:r>
          </a:p>
          <a:p>
            <a:r>
              <a:rPr lang="en-US" dirty="0" smtClean="0"/>
              <a:t>What are the challenges of diversity in the 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values I believe </a:t>
            </a:r>
            <a:r>
              <a:rPr lang="en-US" smtClean="0"/>
              <a:t>in are…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out the questions and your answers based on the textbook and your notes.</a:t>
            </a:r>
          </a:p>
          <a:p>
            <a:r>
              <a:rPr lang="en-US" dirty="0" smtClean="0"/>
              <a:t>Turn in for a classwork grade when completed.</a:t>
            </a:r>
          </a:p>
          <a:p>
            <a:r>
              <a:rPr lang="en-US" dirty="0" smtClean="0"/>
              <a:t>Ch. 1 Review and Assessment, page 26</a:t>
            </a:r>
          </a:p>
          <a:p>
            <a:r>
              <a:rPr lang="en-US" dirty="0" smtClean="0"/>
              <a:t># 1 - 11 </a:t>
            </a:r>
            <a:endParaRPr lang="en-US" dirty="0"/>
          </a:p>
        </p:txBody>
      </p:sp>
      <p:pic>
        <p:nvPicPr>
          <p:cNvPr id="1026" name="Picture 2" descr="C:\Users\jgay.BERTIE_K12_NC\AppData\Local\Microsoft\Windows\Temporary Internet Files\Content.IE5\V2SBT10D\MC9004404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6" y="4281055"/>
            <a:ext cx="1736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2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167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Unit 1: Foundations of Citizenship</vt:lpstr>
      <vt:lpstr>Chapter 1 Notes</vt:lpstr>
      <vt:lpstr>Who Americans Are</vt:lpstr>
      <vt:lpstr>What is a mosaic?</vt:lpstr>
      <vt:lpstr>America: A Cultural Mosaic</vt:lpstr>
      <vt:lpstr>The Values that Unite Us</vt:lpstr>
      <vt:lpstr>Discussion Questions</vt:lpstr>
      <vt:lpstr>Quick Write</vt:lpstr>
      <vt:lpstr>Class Exercise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Foundations of Citizenship</dc:title>
  <dc:creator>Gay, Jonathan</dc:creator>
  <cp:lastModifiedBy>Gay, Jonathan</cp:lastModifiedBy>
  <cp:revision>5</cp:revision>
  <dcterms:created xsi:type="dcterms:W3CDTF">2012-08-03T15:22:49Z</dcterms:created>
  <dcterms:modified xsi:type="dcterms:W3CDTF">2013-08-09T11:54:38Z</dcterms:modified>
</cp:coreProperties>
</file>