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7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8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0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7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1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5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5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7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0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7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70B19-44CE-4FBD-BB10-320F7C6AF053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5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12 Assessment</a:t>
            </a:r>
            <a:br>
              <a:rPr lang="en-US" dirty="0" smtClean="0"/>
            </a:br>
            <a:r>
              <a:rPr lang="en-US" dirty="0" smtClean="0"/>
              <a:t>Page 422 - 423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# 3, 5, 7 – 9, 11</a:t>
            </a:r>
          </a:p>
          <a:p>
            <a:pPr eaLnBrk="1" hangingPunct="1"/>
            <a:r>
              <a:rPr lang="en-US" smtClean="0"/>
              <a:t># </a:t>
            </a:r>
            <a:r>
              <a:rPr lang="en-US" smtClean="0"/>
              <a:t>16 </a:t>
            </a:r>
            <a:r>
              <a:rPr lang="en-US" smtClean="0"/>
              <a:t>– 21, 23</a:t>
            </a:r>
            <a:endParaRPr lang="en-US" dirty="0" smtClean="0"/>
          </a:p>
          <a:p>
            <a:pPr eaLnBrk="1" hangingPunct="1"/>
            <a:r>
              <a:rPr lang="en-US" dirty="0" smtClean="0"/>
              <a:t>Analyzing Documents: Answer the </a:t>
            </a:r>
            <a:r>
              <a:rPr lang="en-US" i="1" dirty="0" smtClean="0"/>
              <a:t>Drawing Conclusions </a:t>
            </a:r>
            <a:r>
              <a:rPr lang="en-US" dirty="0" smtClean="0"/>
              <a:t>question on page 423.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Reviewing Key Terms, Reviewing Main Ideas, and Analyzing Documents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700213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961" y="5121122"/>
            <a:ext cx="1488498" cy="150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36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63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Chapter 12 Assessment Page 422 - 423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Assessment Page 212 - 213</dc:title>
  <dc:creator>Gay, Jonathan</dc:creator>
  <cp:lastModifiedBy>Gay, Jonathan</cp:lastModifiedBy>
  <cp:revision>13</cp:revision>
  <dcterms:created xsi:type="dcterms:W3CDTF">2014-01-22T21:06:12Z</dcterms:created>
  <dcterms:modified xsi:type="dcterms:W3CDTF">2014-09-21T13:34:05Z</dcterms:modified>
</cp:coreProperties>
</file>