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xml" ContentType="application/xml"/>
  <Default Extension="wmf" ContentType="image/x-wmf"/>
  <Default Extension="png" ContentType="image/pn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4"/><Relationship Target="docProps/core.xml" Type="http://schemas.openxmlformats.org/package/2006/relationships/metadata/core-properties" Id="rId3"/><Relationship Target="docProps/app.xml" Type="http://schemas.openxmlformats.org/officeDocument/2006/relationships/extended-properties" Id="rId2"/><Relationship Target="docProps/thumbnail.jpeg" Type="http://schemas.openxmlformats.org/package/2006/relationships/metadata/thumbnail" Id="rId1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5" id="2147483659"/>
  </p:sldMasterIdLst>
  <p:sldIdLst>
    <p:sldId r:id="rId6" id="256"/>
  </p:sldIdLst>
  <p:sldSz type="screen4x3" cx="9144000" cy="6858000"/>
  <p:notesSz cy="9144000" cx="6858000"/>
  <p:defaultTextStyle>
    <a:defPPr>
      <a:defRPr lang="en-US"/>
    </a:defPPr>
    <a:lvl1pPr rtl="0" marL="0" latinLnBrk="0" hangingPunct="1" eaLnBrk="1" algn="l" defTabSz="914400">
      <a:defRPr sz="1800" kern="1200">
        <a:solidFill>
          <a:schemeClr val="tx1"/>
        </a:solidFill>
        <a:latin typeface="+mn-lt"/>
        <a:ea typeface="+mn-ea"/>
        <a:cs typeface="+mn-cs"/>
      </a:defRPr>
    </a:lvl1pPr>
    <a:lvl2pPr rtl="0" marL="457200" latinLnBrk="0" hangingPunct="1" eaLnBrk="1" algn="l" defTabSz="914400">
      <a:defRPr sz="1800" kern="1200">
        <a:solidFill>
          <a:schemeClr val="tx1"/>
        </a:solidFill>
        <a:latin typeface="+mn-lt"/>
        <a:ea typeface="+mn-ea"/>
        <a:cs typeface="+mn-cs"/>
      </a:defRPr>
    </a:lvl2pPr>
    <a:lvl3pPr rtl="0" marL="914400" latinLnBrk="0" hangingPunct="1" eaLnBrk="1" algn="l" defTabSz="914400">
      <a:defRPr sz="1800" kern="1200">
        <a:solidFill>
          <a:schemeClr val="tx1"/>
        </a:solidFill>
        <a:latin typeface="+mn-lt"/>
        <a:ea typeface="+mn-ea"/>
        <a:cs typeface="+mn-cs"/>
      </a:defRPr>
    </a:lvl3pPr>
    <a:lvl4pPr rtl="0" marL="1371600" latinLnBrk="0" hangingPunct="1" eaLnBrk="1" algn="l" defTabSz="914400">
      <a:defRPr sz="1800" kern="1200">
        <a:solidFill>
          <a:schemeClr val="tx1"/>
        </a:solidFill>
        <a:latin typeface="+mn-lt"/>
        <a:ea typeface="+mn-ea"/>
        <a:cs typeface="+mn-cs"/>
      </a:defRPr>
    </a:lvl4pPr>
    <a:lvl5pPr rtl="0" marL="1828800" latinLnBrk="0" hangingPunct="1" eaLnBrk="1" algn="l" defTabSz="914400">
      <a:defRPr sz="1800" kern="1200">
        <a:solidFill>
          <a:schemeClr val="tx1"/>
        </a:solidFill>
        <a:latin typeface="+mn-lt"/>
        <a:ea typeface="+mn-ea"/>
        <a:cs typeface="+mn-cs"/>
      </a:defRPr>
    </a:lvl5pPr>
    <a:lvl6pPr rtl="0" marL="2286000" latinLnBrk="0" hangingPunct="1" eaLnBrk="1" algn="l" defTabSz="914400">
      <a:defRPr sz="1800" kern="1200">
        <a:solidFill>
          <a:schemeClr val="tx1"/>
        </a:solidFill>
        <a:latin typeface="+mn-lt"/>
        <a:ea typeface="+mn-ea"/>
        <a:cs typeface="+mn-cs"/>
      </a:defRPr>
    </a:lvl6pPr>
    <a:lvl7pPr rtl="0" marL="2743200" latinLnBrk="0" hangingPunct="1" eaLnBrk="1" algn="l" defTabSz="914400">
      <a:defRPr sz="1800" kern="1200">
        <a:solidFill>
          <a:schemeClr val="tx1"/>
        </a:solidFill>
        <a:latin typeface="+mn-lt"/>
        <a:ea typeface="+mn-ea"/>
        <a:cs typeface="+mn-cs"/>
      </a:defRPr>
    </a:lvl7pPr>
    <a:lvl8pPr rtl="0" marL="3200400" latinLnBrk="0" hangingPunct="1" eaLnBrk="1" algn="l" defTabSz="914400">
      <a:defRPr sz="1800" kern="1200">
        <a:solidFill>
          <a:schemeClr val="tx1"/>
        </a:solidFill>
        <a:latin typeface="+mn-lt"/>
        <a:ea typeface="+mn-ea"/>
        <a:cs typeface="+mn-cs"/>
      </a:defRPr>
    </a:lvl8pPr>
    <a:lvl9pPr rtl="0" marL="3657600" latinLnBrk="0" hangingPunct="1" eaLnBrk="1" algn="l" defTabSz="91440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d="100" n="69"/>
          <a:sy d="100" n="69"/>
        </p:scale>
        <p:origin y="-96" x="-1464"/>
      </p:cViewPr>
      <p:guideLst>
        <p:guide pos="2160" orient="horz"/>
        <p:guide pos="2880"/>
      </p:guideLst>
    </p:cSldViewPr>
  </p:slideViewPr>
  <p:notesTextViewPr>
    <p:cViewPr>
      <p:scale>
        <a:sx d="1" n="1"/>
        <a:sy d="1" n="1"/>
      </p:scale>
      <p:origin y="0" x="0"/>
    </p:cViewPr>
  </p:notesTextViewPr>
  <p:gridSpacing cy="76200" cx="76200"/>
</p:viewPr>
</file>

<file path=ppt/_rels/presentation.xml.rels><?xml version="1.0" encoding="UTF-8" standalone="yes"?><Relationships xmlns="http://schemas.openxmlformats.org/package/2006/relationships"><Relationship Target="slides/slide1.xml" Type="http://schemas.openxmlformats.org/officeDocument/2006/relationships/slide" Id="rId6"/><Relationship Target="slideMasters/slideMaster1.xml" Type="http://schemas.openxmlformats.org/officeDocument/2006/relationships/slideMaster" Id="rId5"/><Relationship Target="tableStyles.xml" Type="http://schemas.openxmlformats.org/officeDocument/2006/relationships/tableStyles" Id="rId4"/><Relationship Target="presProps.xml" Type="http://schemas.openxmlformats.org/officeDocument/2006/relationships/presProps" Id="rId3"/><Relationship Target="viewProps.xml" Type="http://schemas.openxmlformats.org/officeDocument/2006/relationships/viewProps" Id="rId2"/><Relationship Target="theme/theme1.xml" Type="http://schemas.openxmlformats.org/officeDocument/2006/relationships/theme" Id="rId1"/></Relationship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0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7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8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9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2"/>
          <p:cNvSpPr>
            <a:spLocks noGrp="1"/>
          </p:cNvSpPr>
          <p:nvPr>
            <p:ph type="ctrTitle"/>
          </p:nvPr>
        </p:nvSpPr>
        <p:spPr>
          <a:xfrm>
            <a:off y="2130425" x="685800"/>
            <a:ext cy="1470025" cx="7772400"/>
          </a:xfrm>
        </p:spPr>
        <p:txBody>
          <a:bodyPr numCol="1"/>
          <a:lstStyle/>
          <a:p>
            <a:r>
              <a:rPr smtClean="0" lang="en-US"/>
              <a:t>Click to edit Master title style</a:t>
            </a:r>
            <a:endParaRPr lang="en-US"/>
          </a:p>
        </p:txBody>
      </p:sp>
      <p:sp>
        <p:nvSpPr>
          <p:cNvPr name="Subtitle 2" id="3"/>
          <p:cNvSpPr>
            <a:spLocks noGrp="1"/>
          </p:cNvSpPr>
          <p:nvPr>
            <p:ph type="subTitle" idx="1"/>
          </p:nvPr>
        </p:nvSpPr>
        <p:spPr>
          <a:xfrm>
            <a:off y="3886200" x="1371600"/>
            <a:ext cy="1752600" cx="6400800"/>
          </a:xfrm>
        </p:spPr>
        <p:txBody>
          <a:bodyPr numCol="1"/>
          <a:lstStyle>
            <a:lvl1pPr algn="ctr" marL="0" indent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algn="ctr" marL="457200" indent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algn="ctr" marL="914400" indent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algn="ctr" marL="1371600" indent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algn="ctr" marL="1828800" indent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algn="ctr" marL="2286000" indent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algn="ctr" marL="2743200" indent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algn="ctr" marL="3200400" indent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algn="ctr" marL="3657600" indent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smtClean="0" lang="en-US"/>
              <a:t>Click to edit Master subtitle style</a:t>
            </a:r>
            <a:endParaRPr lang="en-US"/>
          </a:p>
        </p:txBody>
      </p:sp>
      <p:sp>
        <p:nvSpPr>
          <p:cNvPr name="Date Placeholder 3" id="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type="datetimeFigureOut" id="{1E560C71-55AF-4C21-B122-F19AAA3DD8BC}">
              <a:rPr smtClean="0" lang="en-US"/>
              <a:t>2/22/2014</a:t>
            </a:fld>
            <a:endParaRPr lang="en-US"/>
          </a:p>
        </p:txBody>
      </p:sp>
      <p:sp>
        <p:nvSpPr>
          <p:cNvPr name="Footer Placeholder 4" id="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name="Slide Number Placeholder 5" id="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type="slidenum" id="{0DC152C4-F800-43E9-AA0C-871D0402AC1F}">
              <a:rPr smtClean="0"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660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2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smtClean="0" lang="en-US"/>
              <a:t>Click to edit Master title style</a:t>
            </a:r>
            <a:endParaRPr lang="en-US"/>
          </a:p>
        </p:txBody>
      </p:sp>
      <p:sp>
        <p:nvSpPr>
          <p:cNvPr name="Vertical Text Placeholder 2" id="3"/>
          <p:cNvSpPr>
            <a:spLocks noGrp="1"/>
          </p:cNvSpPr>
          <p:nvPr>
            <p:ph type="body" idx="1" orient="vert"/>
          </p:nvPr>
        </p:nvSpPr>
        <p:spPr/>
        <p:txBody>
          <a:bodyPr vert="eaVert" numCol="1"/>
          <a:lstStyle/>
          <a:p>
            <a:pPr lvl="0"/>
            <a:r>
              <a:rPr smtClean="0" lang="en-US"/>
              <a:t>Click to edit Master text styles</a:t>
            </a:r>
          </a:p>
          <a:p>
            <a:pPr lvl="1"/>
            <a:r>
              <a:rPr smtClean="0" lang="en-US"/>
              <a:t>Second level</a:t>
            </a:r>
          </a:p>
          <a:p>
            <a:pPr lvl="2"/>
            <a:r>
              <a:rPr smtClean="0" lang="en-US"/>
              <a:t>Third level</a:t>
            </a:r>
          </a:p>
          <a:p>
            <a:pPr lvl="3"/>
            <a:r>
              <a:rPr smtClean="0" lang="en-US"/>
              <a:t>Fourth level</a:t>
            </a:r>
          </a:p>
          <a:p>
            <a:pPr lvl="4"/>
            <a:r>
              <a:rPr smtClean="0" lang="en-US"/>
              <a:t>Fifth level</a:t>
            </a:r>
            <a:endParaRPr lang="en-US"/>
          </a:p>
        </p:txBody>
      </p:sp>
      <p:sp>
        <p:nvSpPr>
          <p:cNvPr name="Date Placeholder 3" id="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type="datetimeFigureOut" id="{1E560C71-55AF-4C21-B122-F19AAA3DD8BC}">
              <a:rPr smtClean="0" lang="en-US"/>
              <a:t>2/22/2014</a:t>
            </a:fld>
            <a:endParaRPr lang="en-US"/>
          </a:p>
        </p:txBody>
      </p:sp>
      <p:sp>
        <p:nvSpPr>
          <p:cNvPr name="Footer Placeholder 4" id="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name="Slide Number Placeholder 5" id="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type="slidenum" id="{0DC152C4-F800-43E9-AA0C-871D0402AC1F}">
              <a:rPr smtClean="0"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500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Vertical Title 1" id="2"/>
          <p:cNvSpPr>
            <a:spLocks noGrp="1"/>
          </p:cNvSpPr>
          <p:nvPr>
            <p:ph type="title" orient="vert"/>
          </p:nvPr>
        </p:nvSpPr>
        <p:spPr>
          <a:xfrm>
            <a:off y="274638" x="6629400"/>
            <a:ext cy="5851525" cx="2057400"/>
          </a:xfrm>
        </p:spPr>
        <p:txBody>
          <a:bodyPr vert="eaVert" numCol="1"/>
          <a:lstStyle/>
          <a:p>
            <a:r>
              <a:rPr smtClean="0" lang="en-US"/>
              <a:t>Click to edit Master title style</a:t>
            </a:r>
            <a:endParaRPr lang="en-US"/>
          </a:p>
        </p:txBody>
      </p:sp>
      <p:sp>
        <p:nvSpPr>
          <p:cNvPr name="Vertical Text Placeholder 2" id="3"/>
          <p:cNvSpPr>
            <a:spLocks noGrp="1"/>
          </p:cNvSpPr>
          <p:nvPr>
            <p:ph type="body" idx="1" orient="vert"/>
          </p:nvPr>
        </p:nvSpPr>
        <p:spPr>
          <a:xfrm>
            <a:off y="274638" x="457200"/>
            <a:ext cy="5851525" cx="6019800"/>
          </a:xfrm>
        </p:spPr>
        <p:txBody>
          <a:bodyPr vert="eaVert" numCol="1"/>
          <a:lstStyle/>
          <a:p>
            <a:pPr lvl="0"/>
            <a:r>
              <a:rPr smtClean="0" lang="en-US"/>
              <a:t>Click to edit Master text styles</a:t>
            </a:r>
          </a:p>
          <a:p>
            <a:pPr lvl="1"/>
            <a:r>
              <a:rPr smtClean="0" lang="en-US"/>
              <a:t>Second level</a:t>
            </a:r>
          </a:p>
          <a:p>
            <a:pPr lvl="2"/>
            <a:r>
              <a:rPr smtClean="0" lang="en-US"/>
              <a:t>Third level</a:t>
            </a:r>
          </a:p>
          <a:p>
            <a:pPr lvl="3"/>
            <a:r>
              <a:rPr smtClean="0" lang="en-US"/>
              <a:t>Fourth level</a:t>
            </a:r>
          </a:p>
          <a:p>
            <a:pPr lvl="4"/>
            <a:r>
              <a:rPr smtClean="0" lang="en-US"/>
              <a:t>Fifth level</a:t>
            </a:r>
            <a:endParaRPr lang="en-US"/>
          </a:p>
        </p:txBody>
      </p:sp>
      <p:sp>
        <p:nvSpPr>
          <p:cNvPr name="Date Placeholder 3" id="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type="datetimeFigureOut" id="{1E560C71-55AF-4C21-B122-F19AAA3DD8BC}">
              <a:rPr smtClean="0" lang="en-US"/>
              <a:t>2/22/2014</a:t>
            </a:fld>
            <a:endParaRPr lang="en-US"/>
          </a:p>
        </p:txBody>
      </p:sp>
      <p:sp>
        <p:nvSpPr>
          <p:cNvPr name="Footer Placeholder 4" id="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name="Slide Number Placeholder 5" id="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type="slidenum" id="{0DC152C4-F800-43E9-AA0C-871D0402AC1F}">
              <a:rPr smtClean="0"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56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2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smtClean="0" lang="en-US"/>
              <a:t>Click to edit Master title style</a:t>
            </a:r>
            <a:endParaRPr lang="en-US"/>
          </a:p>
        </p:txBody>
      </p:sp>
      <p:sp>
        <p:nvSpPr>
          <p:cNvPr name="Content Placeholder 2" id="3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smtClean="0" lang="en-US"/>
              <a:t>Click to edit Master text styles</a:t>
            </a:r>
          </a:p>
          <a:p>
            <a:pPr lvl="1"/>
            <a:r>
              <a:rPr smtClean="0" lang="en-US"/>
              <a:t>Second level</a:t>
            </a:r>
          </a:p>
          <a:p>
            <a:pPr lvl="2"/>
            <a:r>
              <a:rPr smtClean="0" lang="en-US"/>
              <a:t>Third level</a:t>
            </a:r>
          </a:p>
          <a:p>
            <a:pPr lvl="3"/>
            <a:r>
              <a:rPr smtClean="0" lang="en-US"/>
              <a:t>Fourth level</a:t>
            </a:r>
          </a:p>
          <a:p>
            <a:pPr lvl="4"/>
            <a:r>
              <a:rPr smtClean="0" lang="en-US"/>
              <a:t>Fifth level</a:t>
            </a:r>
            <a:endParaRPr lang="en-US"/>
          </a:p>
        </p:txBody>
      </p:sp>
      <p:sp>
        <p:nvSpPr>
          <p:cNvPr name="Date Placeholder 3" id="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type="datetimeFigureOut" id="{1E560C71-55AF-4C21-B122-F19AAA3DD8BC}">
              <a:rPr smtClean="0" lang="en-US"/>
              <a:t>2/22/2014</a:t>
            </a:fld>
            <a:endParaRPr lang="en-US"/>
          </a:p>
        </p:txBody>
      </p:sp>
      <p:sp>
        <p:nvSpPr>
          <p:cNvPr name="Footer Placeholder 4" id="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name="Slide Number Placeholder 5" id="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type="slidenum" id="{0DC152C4-F800-43E9-AA0C-871D0402AC1F}">
              <a:rPr smtClean="0"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626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2"/>
          <p:cNvSpPr>
            <a:spLocks noGrp="1"/>
          </p:cNvSpPr>
          <p:nvPr>
            <p:ph type="title"/>
          </p:nvPr>
        </p:nvSpPr>
        <p:spPr>
          <a:xfrm>
            <a:off y="4406900" x="722313"/>
            <a:ext cy="1362075" cx="7772400"/>
          </a:xfrm>
        </p:spPr>
        <p:txBody>
          <a:bodyPr numCol="1" anchor="t"/>
          <a:lstStyle>
            <a:lvl1pPr algn="l">
              <a:defRPr sz="4000" cap="all" b="1"/>
            </a:lvl1pPr>
          </a:lstStyle>
          <a:p>
            <a:r>
              <a:rPr smtClean="0" lang="en-US"/>
              <a:t>Click to edit Master title style</a:t>
            </a:r>
            <a:endParaRPr lang="en-US"/>
          </a:p>
        </p:txBody>
      </p:sp>
      <p:sp>
        <p:nvSpPr>
          <p:cNvPr name="Text Placeholder 2" id="3"/>
          <p:cNvSpPr>
            <a:spLocks noGrp="1"/>
          </p:cNvSpPr>
          <p:nvPr>
            <p:ph type="body" idx="1"/>
          </p:nvPr>
        </p:nvSpPr>
        <p:spPr>
          <a:xfrm>
            <a:off y="2906713" x="722313"/>
            <a:ext cy="1500187" cx="7772400"/>
          </a:xfrm>
        </p:spPr>
        <p:txBody>
          <a:bodyPr numCol="1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smtClean="0" lang="en-US"/>
              <a:t>Click to edit Master text styles</a:t>
            </a:r>
          </a:p>
        </p:txBody>
      </p:sp>
      <p:sp>
        <p:nvSpPr>
          <p:cNvPr name="Date Placeholder 3" id="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type="datetimeFigureOut" id="{1E560C71-55AF-4C21-B122-F19AAA3DD8BC}">
              <a:rPr smtClean="0" lang="en-US"/>
              <a:t>2/22/2014</a:t>
            </a:fld>
            <a:endParaRPr lang="en-US"/>
          </a:p>
        </p:txBody>
      </p:sp>
      <p:sp>
        <p:nvSpPr>
          <p:cNvPr name="Footer Placeholder 4" id="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name="Slide Number Placeholder 5" id="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type="slidenum" id="{0DC152C4-F800-43E9-AA0C-871D0402AC1F}">
              <a:rPr smtClean="0"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358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2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smtClean="0" lang="en-US"/>
              <a:t>Click to edit Master title style</a:t>
            </a:r>
            <a:endParaRPr lang="en-US"/>
          </a:p>
        </p:txBody>
      </p:sp>
      <p:sp>
        <p:nvSpPr>
          <p:cNvPr name="Content Placeholder 2" id="3"/>
          <p:cNvSpPr>
            <a:spLocks noGrp="1"/>
          </p:cNvSpPr>
          <p:nvPr>
            <p:ph sz="half" idx="1"/>
          </p:nvPr>
        </p:nvSpPr>
        <p:spPr>
          <a:xfrm>
            <a:off y="1600200" x="457200"/>
            <a:ext cy="4525963" cx="4038600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smtClean="0" lang="en-US"/>
              <a:t>Click to edit Master text styles</a:t>
            </a:r>
          </a:p>
          <a:p>
            <a:pPr lvl="1"/>
            <a:r>
              <a:rPr smtClean="0" lang="en-US"/>
              <a:t>Second level</a:t>
            </a:r>
          </a:p>
          <a:p>
            <a:pPr lvl="2"/>
            <a:r>
              <a:rPr smtClean="0" lang="en-US"/>
              <a:t>Third level</a:t>
            </a:r>
          </a:p>
          <a:p>
            <a:pPr lvl="3"/>
            <a:r>
              <a:rPr smtClean="0" lang="en-US"/>
              <a:t>Fourth level</a:t>
            </a:r>
          </a:p>
          <a:p>
            <a:pPr lvl="4"/>
            <a:r>
              <a:rPr smtClean="0" lang="en-US"/>
              <a:t>Fifth level</a:t>
            </a:r>
            <a:endParaRPr lang="en-US"/>
          </a:p>
        </p:txBody>
      </p:sp>
      <p:sp>
        <p:nvSpPr>
          <p:cNvPr name="Content Placeholder 3" id="4"/>
          <p:cNvSpPr>
            <a:spLocks noGrp="1"/>
          </p:cNvSpPr>
          <p:nvPr>
            <p:ph sz="half" idx="2"/>
          </p:nvPr>
        </p:nvSpPr>
        <p:spPr>
          <a:xfrm>
            <a:off y="1600200" x="4648200"/>
            <a:ext cy="4525963" cx="4038600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smtClean="0" lang="en-US"/>
              <a:t>Click to edit Master text styles</a:t>
            </a:r>
          </a:p>
          <a:p>
            <a:pPr lvl="1"/>
            <a:r>
              <a:rPr smtClean="0" lang="en-US"/>
              <a:t>Second level</a:t>
            </a:r>
          </a:p>
          <a:p>
            <a:pPr lvl="2"/>
            <a:r>
              <a:rPr smtClean="0" lang="en-US"/>
              <a:t>Third level</a:t>
            </a:r>
          </a:p>
          <a:p>
            <a:pPr lvl="3"/>
            <a:r>
              <a:rPr smtClean="0" lang="en-US"/>
              <a:t>Fourth level</a:t>
            </a:r>
          </a:p>
          <a:p>
            <a:pPr lvl="4"/>
            <a:r>
              <a:rPr smtClean="0" lang="en-US"/>
              <a:t>Fifth level</a:t>
            </a:r>
            <a:endParaRPr lang="en-US"/>
          </a:p>
        </p:txBody>
      </p:sp>
      <p:sp>
        <p:nvSpPr>
          <p:cNvPr name="Date Placeholder 4" id="5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type="datetimeFigureOut" id="{1E560C71-55AF-4C21-B122-F19AAA3DD8BC}">
              <a:rPr smtClean="0" lang="en-US"/>
              <a:t>2/22/2014</a:t>
            </a:fld>
            <a:endParaRPr lang="en-US"/>
          </a:p>
        </p:txBody>
      </p:sp>
      <p:sp>
        <p:nvSpPr>
          <p:cNvPr name="Footer Placeholder 5" id="6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name="Slide Number Placeholder 6" id="7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type="slidenum" id="{0DC152C4-F800-43E9-AA0C-871D0402AC1F}">
              <a:rPr smtClean="0"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451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2"/>
          <p:cNvSpPr>
            <a:spLocks noGrp="1"/>
          </p:cNvSpPr>
          <p:nvPr>
            <p:ph type="title"/>
          </p:nvPr>
        </p:nvSpPr>
        <p:spPr/>
        <p:txBody>
          <a:bodyPr numCol="1"/>
          <a:lstStyle>
            <a:lvl1pPr>
              <a:defRPr/>
            </a:lvl1pPr>
          </a:lstStyle>
          <a:p>
            <a:r>
              <a:rPr smtClean="0" lang="en-US"/>
              <a:t>Click to edit Master title style</a:t>
            </a:r>
            <a:endParaRPr lang="en-US"/>
          </a:p>
        </p:txBody>
      </p:sp>
      <p:sp>
        <p:nvSpPr>
          <p:cNvPr name="Text Placeholder 2" id="3"/>
          <p:cNvSpPr>
            <a:spLocks noGrp="1"/>
          </p:cNvSpPr>
          <p:nvPr>
            <p:ph type="body" idx="1"/>
          </p:nvPr>
        </p:nvSpPr>
        <p:spPr>
          <a:xfrm>
            <a:off y="1535113" x="457200"/>
            <a:ext cy="639762" cx="4040188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smtClean="0" lang="en-US"/>
              <a:t>Click to edit Master text styles</a:t>
            </a:r>
          </a:p>
        </p:txBody>
      </p:sp>
      <p:sp>
        <p:nvSpPr>
          <p:cNvPr name="Content Placeholder 3" id="4"/>
          <p:cNvSpPr>
            <a:spLocks noGrp="1"/>
          </p:cNvSpPr>
          <p:nvPr>
            <p:ph sz="half" idx="2"/>
          </p:nvPr>
        </p:nvSpPr>
        <p:spPr>
          <a:xfrm>
            <a:off y="2174875" x="457200"/>
            <a:ext cy="3951288" cx="40401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smtClean="0" lang="en-US"/>
              <a:t>Click to edit Master text styles</a:t>
            </a:r>
          </a:p>
          <a:p>
            <a:pPr lvl="1"/>
            <a:r>
              <a:rPr smtClean="0" lang="en-US"/>
              <a:t>Second level</a:t>
            </a:r>
          </a:p>
          <a:p>
            <a:pPr lvl="2"/>
            <a:r>
              <a:rPr smtClean="0" lang="en-US"/>
              <a:t>Third level</a:t>
            </a:r>
          </a:p>
          <a:p>
            <a:pPr lvl="3"/>
            <a:r>
              <a:rPr smtClean="0" lang="en-US"/>
              <a:t>Fourth level</a:t>
            </a:r>
          </a:p>
          <a:p>
            <a:pPr lvl="4"/>
            <a:r>
              <a:rPr smtClean="0" lang="en-US"/>
              <a:t>Fifth level</a:t>
            </a:r>
            <a:endParaRPr lang="en-US"/>
          </a:p>
        </p:txBody>
      </p:sp>
      <p:sp>
        <p:nvSpPr>
          <p:cNvPr name="Text Placeholder 4" id="5"/>
          <p:cNvSpPr>
            <a:spLocks noGrp="1"/>
          </p:cNvSpPr>
          <p:nvPr>
            <p:ph type="body" sz="quarter" idx="3"/>
          </p:nvPr>
        </p:nvSpPr>
        <p:spPr>
          <a:xfrm>
            <a:off y="1535113" x="4645025"/>
            <a:ext cy="639762" cx="4041775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smtClean="0" lang="en-US"/>
              <a:t>Click to edit Master text styles</a:t>
            </a:r>
          </a:p>
        </p:txBody>
      </p:sp>
      <p:sp>
        <p:nvSpPr>
          <p:cNvPr name="Content Placeholder 5" id="6"/>
          <p:cNvSpPr>
            <a:spLocks noGrp="1"/>
          </p:cNvSpPr>
          <p:nvPr>
            <p:ph sz="quarter" idx="4"/>
          </p:nvPr>
        </p:nvSpPr>
        <p:spPr>
          <a:xfrm>
            <a:off y="2174875" x="4645025"/>
            <a:ext cy="3951288" cx="4041775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smtClean="0" lang="en-US"/>
              <a:t>Click to edit Master text styles</a:t>
            </a:r>
          </a:p>
          <a:p>
            <a:pPr lvl="1"/>
            <a:r>
              <a:rPr smtClean="0" lang="en-US"/>
              <a:t>Second level</a:t>
            </a:r>
          </a:p>
          <a:p>
            <a:pPr lvl="2"/>
            <a:r>
              <a:rPr smtClean="0" lang="en-US"/>
              <a:t>Third level</a:t>
            </a:r>
          </a:p>
          <a:p>
            <a:pPr lvl="3"/>
            <a:r>
              <a:rPr smtClean="0" lang="en-US"/>
              <a:t>Fourth level</a:t>
            </a:r>
          </a:p>
          <a:p>
            <a:pPr lvl="4"/>
            <a:r>
              <a:rPr smtClean="0" lang="en-US"/>
              <a:t>Fifth level</a:t>
            </a:r>
            <a:endParaRPr lang="en-US"/>
          </a:p>
        </p:txBody>
      </p:sp>
      <p:sp>
        <p:nvSpPr>
          <p:cNvPr name="Date Placeholder 6" id="7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type="datetimeFigureOut" id="{1E560C71-55AF-4C21-B122-F19AAA3DD8BC}">
              <a:rPr smtClean="0" lang="en-US"/>
              <a:t>2/22/2014</a:t>
            </a:fld>
            <a:endParaRPr lang="en-US"/>
          </a:p>
        </p:txBody>
      </p:sp>
      <p:sp>
        <p:nvSpPr>
          <p:cNvPr name="Footer Placeholder 7" id="8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name="Slide Number Placeholder 8" id="9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type="slidenum" id="{0DC152C4-F800-43E9-AA0C-871D0402AC1F}">
              <a:rPr smtClean="0"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65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2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smtClean="0" lang="en-US"/>
              <a:t>Click to edit Master title style</a:t>
            </a:r>
            <a:endParaRPr lang="en-US"/>
          </a:p>
        </p:txBody>
      </p:sp>
      <p:sp>
        <p:nvSpPr>
          <p:cNvPr name="Date Placeholder 2" id="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type="datetimeFigureOut" id="{1E560C71-55AF-4C21-B122-F19AAA3DD8BC}">
              <a:rPr smtClean="0" lang="en-US"/>
              <a:t>2/22/2014</a:t>
            </a:fld>
            <a:endParaRPr lang="en-US"/>
          </a:p>
        </p:txBody>
      </p:sp>
      <p:sp>
        <p:nvSpPr>
          <p:cNvPr name="Footer Placeholder 3" id="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name="Slide Number Placeholder 4" id="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type="slidenum" id="{0DC152C4-F800-43E9-AA0C-871D0402AC1F}">
              <a:rPr smtClean="0"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941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Date Placeholder 1" id="2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type="datetimeFigureOut" id="{1E560C71-55AF-4C21-B122-F19AAA3DD8BC}">
              <a:rPr smtClean="0" lang="en-US"/>
              <a:t>2/22/2014</a:t>
            </a:fld>
            <a:endParaRPr lang="en-US"/>
          </a:p>
        </p:txBody>
      </p:sp>
      <p:sp>
        <p:nvSpPr>
          <p:cNvPr name="Footer Placeholder 2" id="3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name="Slide Number Placeholder 3" id="4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type="slidenum" id="{0DC152C4-F800-43E9-AA0C-871D0402AC1F}">
              <a:rPr smtClean="0"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981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2"/>
          <p:cNvSpPr>
            <a:spLocks noGrp="1"/>
          </p:cNvSpPr>
          <p:nvPr>
            <p:ph type="title"/>
          </p:nvPr>
        </p:nvSpPr>
        <p:spPr>
          <a:xfrm>
            <a:off y="273050" x="457200"/>
            <a:ext cy="1162050" cx="3008313"/>
          </a:xfrm>
        </p:spPr>
        <p:txBody>
          <a:bodyPr numCol="1" anchor="b"/>
          <a:lstStyle>
            <a:lvl1pPr algn="l">
              <a:defRPr sz="2000" b="1"/>
            </a:lvl1pPr>
          </a:lstStyle>
          <a:p>
            <a:r>
              <a:rPr smtClean="0" lang="en-US"/>
              <a:t>Click to edit Master title style</a:t>
            </a:r>
            <a:endParaRPr lang="en-US"/>
          </a:p>
        </p:txBody>
      </p:sp>
      <p:sp>
        <p:nvSpPr>
          <p:cNvPr name="Content Placeholder 2" id="3"/>
          <p:cNvSpPr>
            <a:spLocks noGrp="1"/>
          </p:cNvSpPr>
          <p:nvPr>
            <p:ph idx="1"/>
          </p:nvPr>
        </p:nvSpPr>
        <p:spPr>
          <a:xfrm>
            <a:off y="273050" x="3575050"/>
            <a:ext cy="5853113" cx="5111750"/>
          </a:xfr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smtClean="0" lang="en-US"/>
              <a:t>Click to edit Master text styles</a:t>
            </a:r>
          </a:p>
          <a:p>
            <a:pPr lvl="1"/>
            <a:r>
              <a:rPr smtClean="0" lang="en-US"/>
              <a:t>Second level</a:t>
            </a:r>
          </a:p>
          <a:p>
            <a:pPr lvl="2"/>
            <a:r>
              <a:rPr smtClean="0" lang="en-US"/>
              <a:t>Third level</a:t>
            </a:r>
          </a:p>
          <a:p>
            <a:pPr lvl="3"/>
            <a:r>
              <a:rPr smtClean="0" lang="en-US"/>
              <a:t>Fourth level</a:t>
            </a:r>
          </a:p>
          <a:p>
            <a:pPr lvl="4"/>
            <a:r>
              <a:rPr smtClean="0" lang="en-US"/>
              <a:t>Fifth level</a:t>
            </a:r>
            <a:endParaRPr lang="en-US"/>
          </a:p>
        </p:txBody>
      </p:sp>
      <p:sp>
        <p:nvSpPr>
          <p:cNvPr name="Text Placeholder 3" id="4"/>
          <p:cNvSpPr>
            <a:spLocks noGrp="1"/>
          </p:cNvSpPr>
          <p:nvPr>
            <p:ph type="body" sz="half" idx="2"/>
          </p:nvPr>
        </p:nvSpPr>
        <p:spPr>
          <a:xfrm>
            <a:off y="1435100" x="457200"/>
            <a:ext cy="4691063" cx="3008313"/>
          </a:xfrm>
        </p:spPr>
        <p:txBody>
          <a:bodyPr numCol="1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smtClean="0" lang="en-US"/>
              <a:t>Click to edit Master text styles</a:t>
            </a:r>
          </a:p>
        </p:txBody>
      </p:sp>
      <p:sp>
        <p:nvSpPr>
          <p:cNvPr name="Date Placeholder 4" id="5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type="datetimeFigureOut" id="{1E560C71-55AF-4C21-B122-F19AAA3DD8BC}">
              <a:rPr smtClean="0" lang="en-US"/>
              <a:t>2/22/2014</a:t>
            </a:fld>
            <a:endParaRPr lang="en-US"/>
          </a:p>
        </p:txBody>
      </p:sp>
      <p:sp>
        <p:nvSpPr>
          <p:cNvPr name="Footer Placeholder 5" id="6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name="Slide Number Placeholder 6" id="7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type="slidenum" id="{0DC152C4-F800-43E9-AA0C-871D0402AC1F}">
              <a:rPr smtClean="0"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53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2"/>
          <p:cNvSpPr>
            <a:spLocks noGrp="1"/>
          </p:cNvSpPr>
          <p:nvPr>
            <p:ph type="title"/>
          </p:nvPr>
        </p:nvSpPr>
        <p:spPr>
          <a:xfrm>
            <a:off y="4800600" x="1792288"/>
            <a:ext cy="566738" cx="5486400"/>
          </a:xfrm>
        </p:spPr>
        <p:txBody>
          <a:bodyPr numCol="1" anchor="b"/>
          <a:lstStyle>
            <a:lvl1pPr algn="l">
              <a:defRPr sz="2000" b="1"/>
            </a:lvl1pPr>
          </a:lstStyle>
          <a:p>
            <a:r>
              <a:rPr smtClean="0" lang="en-US"/>
              <a:t>Click to edit Master title style</a:t>
            </a:r>
            <a:endParaRPr lang="en-US"/>
          </a:p>
        </p:txBody>
      </p:sp>
      <p:sp>
        <p:nvSpPr>
          <p:cNvPr name="Picture Placeholder 2" id="3"/>
          <p:cNvSpPr>
            <a:spLocks noGrp="1"/>
          </p:cNvSpPr>
          <p:nvPr>
            <p:ph type="pic" idx="1"/>
          </p:nvPr>
        </p:nvSpPr>
        <p:spPr>
          <a:xfrm>
            <a:off y="612775" x="1792288"/>
            <a:ext cy="4114800" cx="5486400"/>
          </a:xfrm>
        </p:spPr>
        <p:txBody>
          <a:bodyPr numCol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name="Text Placeholder 3" id="4"/>
          <p:cNvSpPr>
            <a:spLocks noGrp="1"/>
          </p:cNvSpPr>
          <p:nvPr>
            <p:ph type="body" sz="half" idx="2"/>
          </p:nvPr>
        </p:nvSpPr>
        <p:spPr>
          <a:xfrm>
            <a:off y="5367338" x="1792288"/>
            <a:ext cy="804862" cx="5486400"/>
          </a:xfrm>
        </p:spPr>
        <p:txBody>
          <a:bodyPr numCol="1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smtClean="0" lang="en-US"/>
              <a:t>Click to edit Master text styles</a:t>
            </a:r>
          </a:p>
        </p:txBody>
      </p:sp>
      <p:sp>
        <p:nvSpPr>
          <p:cNvPr name="Date Placeholder 4" id="5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type="datetimeFigureOut" id="{1E560C71-55AF-4C21-B122-F19AAA3DD8BC}">
              <a:rPr smtClean="0" lang="en-US"/>
              <a:t>2/22/2014</a:t>
            </a:fld>
            <a:endParaRPr lang="en-US"/>
          </a:p>
        </p:txBody>
      </p:sp>
      <p:sp>
        <p:nvSpPr>
          <p:cNvPr name="Footer Placeholder 5" id="6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name="Slide Number Placeholder 6" id="7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type="slidenum" id="{0DC152C4-F800-43E9-AA0C-871D0402AC1F}">
              <a:rPr smtClean="0"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648122"/>
      </p:ext>
    </p:extLst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11.xml" Type="http://schemas.openxmlformats.org/officeDocument/2006/relationships/slideLayout" Id="rId12"/><Relationship Target="../slideLayouts/slideLayout10.xml" Type="http://schemas.openxmlformats.org/officeDocument/2006/relationships/slideLayout" Id="rId11"/><Relationship Target="../slideLayouts/slideLayout9.xml" Type="http://schemas.openxmlformats.org/officeDocument/2006/relationships/slideLayout" Id="rId10"/><Relationship Target="../slideLayouts/slideLayout8.xml" Type="http://schemas.openxmlformats.org/officeDocument/2006/relationships/slideLayout" Id="rId9"/><Relationship Target="../slideLayouts/slideLayout7.xml" Type="http://schemas.openxmlformats.org/officeDocument/2006/relationships/slideLayout" Id="rId8"/><Relationship Target="../slideLayouts/slideLayout6.xml" Type="http://schemas.openxmlformats.org/officeDocument/2006/relationships/slideLayout" Id="rId7"/><Relationship Target="../slideLayouts/slideLayout5.xml" Type="http://schemas.openxmlformats.org/officeDocument/2006/relationships/slideLayout" Id="rId6"/><Relationship Target="../slideLayouts/slideLayout4.xml" Type="http://schemas.openxmlformats.org/officeDocument/2006/relationships/slideLayout" Id="rId5"/><Relationship Target="../slideLayouts/slideLayout3.xml" Type="http://schemas.openxmlformats.org/officeDocument/2006/relationships/slideLayout" Id="rId4"/><Relationship Target="../slideLayouts/slideLayout2.xml" Type="http://schemas.openxmlformats.org/officeDocument/2006/relationships/slideLayout" Id="rId3"/><Relationship Target="../slideLayouts/slideLayout1.xml" Type="http://schemas.openxmlformats.org/officeDocument/2006/relationships/slideLayout" Id="rId2"/><Relationship Target="../theme/theme1.xml" Type="http://schemas.openxmlformats.org/officeDocument/2006/relationships/theme" Id="rId1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Placeholder 1" id="2"/>
          <p:cNvSpPr>
            <a:spLocks noGrp="1"/>
          </p:cNvSpPr>
          <p:nvPr>
            <p:ph type="title"/>
          </p:nvPr>
        </p:nvSpPr>
        <p:spPr>
          <a:xfrm>
            <a:off y="274638" x="457200"/>
            <a:ext cy="1143000" cx="8229600"/>
          </a:xfrm>
          <a:prstGeom prst="rect">
            <a:avLst/>
          </a:prstGeom>
        </p:spPr>
        <p:txBody>
          <a:bodyPr tIns="45720" vert="horz" rIns="91440" numCol="1" lIns="91440" rtlCol="0" bIns="45720" anchor="ctr">
            <a:normAutofit/>
          </a:bodyPr>
          <a:lstStyle/>
          <a:p>
            <a:r>
              <a:rPr smtClean="0" lang="en-US"/>
              <a:t>Click to edit Master title style</a:t>
            </a:r>
            <a:endParaRPr lang="en-US"/>
          </a:p>
        </p:txBody>
      </p:sp>
      <p:sp>
        <p:nvSpPr>
          <p:cNvPr name="Text Placeholder 2" id="3"/>
          <p:cNvSpPr>
            <a:spLocks noGrp="1"/>
          </p:cNvSpPr>
          <p:nvPr>
            <p:ph type="body" idx="1"/>
          </p:nvPr>
        </p:nvSpPr>
        <p:spPr>
          <a:xfrm>
            <a:off y="1600200" x="457200"/>
            <a:ext cy="4525963" cx="8229600"/>
          </a:xfrm>
          <a:prstGeom prst="rect">
            <a:avLst/>
          </a:prstGeom>
        </p:spPr>
        <p:txBody>
          <a:bodyPr tIns="45720" vert="horz" rIns="91440" numCol="1" lIns="91440" rtlCol="0" bIns="45720">
            <a:normAutofit/>
          </a:bodyPr>
          <a:lstStyle/>
          <a:p>
            <a:pPr lvl="0"/>
            <a:r>
              <a:rPr smtClean="0" lang="en-US"/>
              <a:t>Click to edit Master text styles</a:t>
            </a:r>
          </a:p>
          <a:p>
            <a:pPr lvl="1"/>
            <a:r>
              <a:rPr smtClean="0" lang="en-US"/>
              <a:t>Second level</a:t>
            </a:r>
          </a:p>
          <a:p>
            <a:pPr lvl="2"/>
            <a:r>
              <a:rPr smtClean="0" lang="en-US"/>
              <a:t>Third level</a:t>
            </a:r>
          </a:p>
          <a:p>
            <a:pPr lvl="3"/>
            <a:r>
              <a:rPr smtClean="0" lang="en-US"/>
              <a:t>Fourth level</a:t>
            </a:r>
          </a:p>
          <a:p>
            <a:pPr lvl="4"/>
            <a:r>
              <a:rPr smtClean="0" lang="en-US"/>
              <a:t>Fifth level</a:t>
            </a:r>
            <a:endParaRPr lang="en-US"/>
          </a:p>
        </p:txBody>
      </p:sp>
      <p:sp>
        <p:nvSpPr>
          <p:cNvPr name="Date Placeholder 3" id="4"/>
          <p:cNvSpPr>
            <a:spLocks noGrp="1"/>
          </p:cNvSpPr>
          <p:nvPr>
            <p:ph type="dt" sz="half" idx="2"/>
          </p:nvPr>
        </p:nvSpPr>
        <p:spPr>
          <a:xfrm>
            <a:off y="6356350" x="457200"/>
            <a:ext cy="365125" cx="2133600"/>
          </a:xfrm>
          <a:prstGeom prst="rect">
            <a:avLst/>
          </a:prstGeom>
        </p:spPr>
        <p:txBody>
          <a:bodyPr tIns="45720" vert="horz" rIns="91440" numCol="1" lIns="91440" rtlCol="0" bIns="4572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type="datetimeFigureOut" id="{1E560C71-55AF-4C21-B122-F19AAA3DD8BC}">
              <a:rPr smtClean="0" lang="en-US"/>
              <a:t>2/22/2014</a:t>
            </a:fld>
            <a:endParaRPr lang="en-US"/>
          </a:p>
        </p:txBody>
      </p:sp>
      <p:sp>
        <p:nvSpPr>
          <p:cNvPr name="Footer Placeholder 4" id="5"/>
          <p:cNvSpPr>
            <a:spLocks noGrp="1"/>
          </p:cNvSpPr>
          <p:nvPr>
            <p:ph type="ftr" sz="quarter" idx="3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</p:spPr>
        <p:txBody>
          <a:bodyPr tIns="45720" vert="horz" rIns="91440" numCol="1" lIns="91440" rtlCol="0" bIns="4572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name="Slide Number Placeholder 5" id="6"/>
          <p:cNvSpPr>
            <a:spLocks noGrp="1"/>
          </p:cNvSpPr>
          <p:nvPr>
            <p:ph type="sldNum" sz="quarter" idx="4"/>
          </p:nvPr>
        </p:nvSpPr>
        <p:spPr>
          <a:xfrm>
            <a:off y="6356350" x="6553200"/>
            <a:ext cy="365125" cx="2133600"/>
          </a:xfrm>
          <a:prstGeom prst="rect">
            <a:avLst/>
          </a:prstGeom>
        </p:spPr>
        <p:txBody>
          <a:bodyPr tIns="45720" vert="horz" rIns="91440" numCol="1" lIns="91440" rtlCol="0" bIns="4572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type="slidenum" id="{0DC152C4-F800-43E9-AA0C-871D0402AC1F}">
              <a:rPr smtClean="0"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871176"/>
      </p:ext>
    </p:extLst>
  </p:cSld>
  <p:clrMap tx1="dk1" tx2="dk2" bg1="lt1" accent6="accent6" bg2="lt2" accent5="accent5" accent4="accent4" accent3="accent3" folHlink="folHlink" accent2="accent2" hlink="hlink" accent1="accent1"/>
  <p:sldLayoutIdLst>
    <p:sldLayoutId r:id="rId2" id="2147483648"/>
    <p:sldLayoutId r:id="rId3" id="2147483649"/>
    <p:sldLayoutId r:id="rId4" id="2147483650"/>
    <p:sldLayoutId r:id="rId5" id="2147483651"/>
    <p:sldLayoutId r:id="rId6" id="2147483652"/>
    <p:sldLayoutId r:id="rId7" id="2147483653"/>
    <p:sldLayoutId r:id="rId8" id="2147483654"/>
    <p:sldLayoutId r:id="rId9" id="2147483655"/>
    <p:sldLayoutId r:id="rId10" id="2147483656"/>
    <p:sldLayoutId r:id="rId11" id="2147483657"/>
    <p:sldLayoutId r:id="rId12" id="2147483658"/>
  </p:sldLayoutIdLst>
  <p:txStyles>
    <p:titleStyle>
      <a:lvl1pPr rtl="0" latinLnBrk="0" hangingPunct="1" eaLnBrk="1" algn="ctr" defTabSz="91440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latinLnBrk="0" rtl="0" marL="342900" indent="-342900" hangingPunct="1" eaLnBrk="1" algn="l" defTabSz="914400">
        <a:spcBef>
          <a:spcPct val="20000"/>
        </a:spcBef>
        <a:buFont charset="0" pitchFamily="34"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latinLnBrk="0" rtl="0" marL="742950" indent="-285750" hangingPunct="1" eaLnBrk="1" algn="l" defTabSz="914400">
        <a:spcBef>
          <a:spcPct val="20000"/>
        </a:spcBef>
        <a:buFont charset="0" pitchFamily="34"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latinLnBrk="0" rtl="0" marL="1143000" indent="-228600" hangingPunct="1" eaLnBrk="1" algn="l" defTabSz="914400">
        <a:spcBef>
          <a:spcPct val="20000"/>
        </a:spcBef>
        <a:buFont charset="0" pitchFamily="34"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latinLnBrk="0" rtl="0" marL="1600200" indent="-228600" hangingPunct="1" eaLnBrk="1" algn="l" defTabSz="914400">
        <a:spcBef>
          <a:spcPct val="20000"/>
        </a:spcBef>
        <a:buFont charset="0" pitchFamily="34"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latinLnBrk="0" rtl="0" marL="2057400" indent="-228600" hangingPunct="1" eaLnBrk="1" algn="l" defTabSz="914400">
        <a:spcBef>
          <a:spcPct val="20000"/>
        </a:spcBef>
        <a:buFont charset="0" pitchFamily="34"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latinLnBrk="0" rtl="0" marL="2514600" indent="-228600" hangingPunct="1" eaLnBrk="1" algn="l" defTabSz="914400">
        <a:spcBef>
          <a:spcPct val="20000"/>
        </a:spcBef>
        <a:buFont charset="0" pitchFamily="34"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latinLnBrk="0" rtl="0" marL="2971800" indent="-228600" hangingPunct="1" eaLnBrk="1" algn="l" defTabSz="914400">
        <a:spcBef>
          <a:spcPct val="20000"/>
        </a:spcBef>
        <a:buFont charset="0" pitchFamily="34"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latinLnBrk="0" rtl="0" marL="3429000" indent="-228600" hangingPunct="1" eaLnBrk="1" algn="l" defTabSz="914400">
        <a:spcBef>
          <a:spcPct val="20000"/>
        </a:spcBef>
        <a:buFont charset="0" pitchFamily="34"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latinLnBrk="0" rtl="0" marL="3886200" indent="-228600" hangingPunct="1" eaLnBrk="1" algn="l" defTabSz="914400">
        <a:spcBef>
          <a:spcPct val="20000"/>
        </a:spcBef>
        <a:buFont charset="0" pitchFamily="34"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rtl="0" marL="0" latinLnBrk="0" hangingPunct="1" eaLnBrk="1" algn="l" defTabSz="91440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rtl="0" marL="457200" latinLnBrk="0" hangingPunct="1" eaLnBrk="1" algn="l" defTabSz="91440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rtl="0" marL="914400" latinLnBrk="0" hangingPunct="1" eaLnBrk="1" algn="l" defTabSz="91440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rtl="0" marL="1371600" latinLnBrk="0" hangingPunct="1" eaLnBrk="1" algn="l" defTabSz="91440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rtl="0" marL="1828800" latinLnBrk="0" hangingPunct="1" eaLnBrk="1" algn="l" defTabSz="91440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rtl="0" marL="2286000" latinLnBrk="0" hangingPunct="1" eaLnBrk="1" algn="l" defTabSz="91440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rtl="0" marL="2743200" latinLnBrk="0" hangingPunct="1" eaLnBrk="1" algn="l" defTabSz="91440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rtl="0" marL="3200400" latinLnBrk="0" hangingPunct="1" eaLnBrk="1" algn="l" defTabSz="91440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rtl="0" marL="3657600" latinLnBrk="0" hangingPunct="1" eaLnBrk="1" algn="l" defTabSz="91440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media/image2.wmf" Type="http://schemas.openxmlformats.org/officeDocument/2006/relationships/image" Id="rId3"/><Relationship Target="../media/image1.png" Type="http://schemas.openxmlformats.org/officeDocument/2006/relationships/image" Id="rId2"/><Relationship Target="../slideLayouts/slideLayout7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12290"/>
          <p:cNvSpPr>
            <a:spLocks noGrp="1"/>
          </p:cNvSpPr>
          <p:nvPr>
            <p:ph type="title" idx="2147483647"/>
          </p:nvPr>
        </p:nvSpPr>
        <p:spPr>
          <a:xfrm>
            <a:off y="284018" x="0"/>
            <a:ext cy="1143000" cx="9144000"/>
          </a:xfrm>
        </p:spPr>
        <p:txBody>
          <a:bodyPr numCol="1">
            <a:normAutofit fontScale="90000"/>
          </a:bodyPr>
          <a:lstStyle/>
          <a:p>
            <a:pPr hangingPunct="1" eaLnBrk="1"/>
            <a:r>
              <a:rPr smtClean="0" lang="en-US" dirty="0"/>
              <a:t>Chapter </a:t>
            </a:r>
            <a:r>
              <a:rPr smtClean="0" lang="en-US" dirty="0"/>
              <a:t>12 </a:t>
            </a:r>
            <a:r>
              <a:rPr smtClean="0" lang="en-US" dirty="0"/>
              <a:t>Assessment</a:t>
            </a:r>
            <a:br>
              <a:rPr smtClean="0" lang="en-US" dirty="0"/>
            </a:br>
            <a:r>
              <a:rPr smtClean="0" lang="en-US" dirty="0"/>
              <a:t>Page </a:t>
            </a:r>
            <a:r>
              <a:rPr smtClean="0" lang="en-US" dirty="0"/>
              <a:t>410</a:t>
            </a:r>
            <a:r>
              <a:rPr smtClean="0" lang="en-US" dirty="0"/>
              <a:t>: Issues of the Gilded Age</a:t>
            </a:r>
            <a:endParaRPr smtClean="0" lang="en-US" dirty="0"/>
          </a:p>
        </p:txBody>
      </p:sp>
      <p:sp>
        <p:nvSpPr>
          <p:cNvPr name="Content Placeholder 2" id="12291"/>
          <p:cNvSpPr>
            <a:spLocks noGrp="1"/>
          </p:cNvSpPr>
          <p:nvPr>
            <p:ph idx="2147483647"/>
          </p:nvPr>
        </p:nvSpPr>
        <p:spPr>
          <a:xfrm>
            <a:off y="1752600" x="457200"/>
            <a:ext cy="4525963" cx="8229600"/>
          </a:xfrm>
        </p:spPr>
        <p:txBody>
          <a:bodyPr numCol="1">
            <a:normAutofit lnSpcReduction="20000" fontScale="85000"/>
          </a:bodyPr>
          <a:lstStyle/>
          <a:p>
            <a:pPr hangingPunct="1" eaLnBrk="1"/>
            <a:r>
              <a:rPr smtClean="0" lang="en-US" dirty="0"/>
              <a:t># </a:t>
            </a:r>
            <a:r>
              <a:rPr smtClean="0" lang="en-US" dirty="0"/>
              <a:t>1, 3, 5 – 11, 13</a:t>
            </a:r>
            <a:endParaRPr smtClean="0" lang="en-US" dirty="0"/>
          </a:p>
          <a:p>
            <a:pPr hangingPunct="1" eaLnBrk="1"/>
            <a:r>
              <a:rPr smtClean="0" lang="en-US" dirty="0"/>
              <a:t>EOC # 1 - 3</a:t>
            </a:r>
          </a:p>
          <a:p>
            <a:pPr hangingPunct="1" eaLnBrk="1"/>
            <a:endParaRPr lang="en-US" dirty="0"/>
          </a:p>
          <a:p>
            <a:pPr hangingPunct="1" eaLnBrk="1"/>
            <a:r>
              <a:rPr smtClean="0" lang="en-US" dirty="0"/>
              <a:t>Terms and People, Focus Questions, and Critical Thinking </a:t>
            </a:r>
          </a:p>
          <a:p>
            <a:pPr lvl="1"/>
            <a:r>
              <a:rPr lang="en-US" dirty="0"/>
              <a:t>Write out </a:t>
            </a:r>
            <a:r>
              <a:rPr smtClean="0" lang="en-US" dirty="0"/>
              <a:t>your answers and staple them to your question sheet.</a:t>
            </a:r>
          </a:p>
          <a:p>
            <a:pPr hangingPunct="1" eaLnBrk="1"/>
            <a:r>
              <a:rPr smtClean="0" lang="en-US" dirty="0"/>
              <a:t>Prepare for the EOC</a:t>
            </a:r>
          </a:p>
          <a:p>
            <a:pPr hangingPunct="1" lvl="1" eaLnBrk="1"/>
            <a:r>
              <a:rPr smtClean="0" lang="en-US" dirty="0"/>
              <a:t>Circle the correct answers.</a:t>
            </a:r>
          </a:p>
          <a:p>
            <a:pPr hangingPunct="1" lvl="1" eaLnBrk="1"/>
            <a:endParaRPr smtClean="0" lang="en-US" dirty="0"/>
          </a:p>
          <a:p>
            <a:pPr hangingPunct="1" lvl="1" eaLnBrk="1">
              <a:buFontTx/>
              <a:buNone/>
            </a:pPr>
            <a:r>
              <a:rPr smtClean="0" lang="en-US" dirty="0"/>
              <a:t>*When finished turn in for a grade.</a:t>
            </a:r>
          </a:p>
        </p:txBody>
      </p:sp>
      <p:pic>
        <p:nvPicPr>
          <p:cNvPr name="Picture 2" id="1026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y="1593273" x="7552746"/>
            <a:ext cy="1295400" cx="1332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name="Picture 4" id="14340" descr="C:\Users\jgay.BERTIE_K12_NC\AppData\Local\Microsoft\Windows\Temporary Internet Files\Content.IE5\AQMYT86G\MC900082735[1].wmf"/>
          <p:cNvPicPr>
            <a:picLocks noChangeArrowheads="1"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y="4648200" x="6629400"/>
            <a:ext cy="1800454" cx="1777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9888777"/>
      </p:ext>
    </p:extLst>
  </p:cSld>
  <p:clrMapOvr>
    <a:masterClrMapping/>
  </p:clrMapOvr>
  <p:timing>
    <p:tnLst>
      <p:par>
        <p:cTn nodeType="tmRoot" restart="never" dur="indefinite" id="1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  <a:font typeface="Sylfaen" script="Geor"/>
      </a:majorFont>
      <a:minorFont>
        <a:latin typeface="Calibri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  <a:font typeface="Sylfaen" script="Geo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scaled="0" ang="16200000"/>
        </a:gradFill>
      </a:fillStyleLst>
      <a:lnStyleLst>
        <a:ln algn="ctr" w="9525" cmpd="sng" cap="flat">
          <a:solidFill>
            <a:schemeClr val="phClr">
              <a:shade val="95000"/>
              <a:satMod val="105000"/>
            </a:schemeClr>
          </a:solidFill>
          <a:prstDash val="solid"/>
        </a:ln>
        <a:ln algn="ctr" w="25400" cmpd="sng" cap="flat">
          <a:solidFill>
            <a:schemeClr val="phClr"/>
          </a:solidFill>
          <a:prstDash val="solid"/>
        </a:ln>
        <a:ln algn="ctr" w="38100" cmpd="sng" cap="flat">
          <a:solidFill>
            <a:schemeClr val="phClr"/>
          </a:solidFill>
          <a:prstDash val="solid"/>
        </a:ln>
      </a:lnStyleLst>
      <a:effectStyleLst>
        <a:effectStyle>
          <a:effectLst>
            <a:outerShdw dist="20000" dir="5400000" rotWithShape="0" blurRad="40000">
              <a:srgbClr val="000000">
                <a:alpha val="38000"/>
              </a:srgbClr>
            </a:outerShdw>
          </a:effectLst>
        </a:effectStyle>
        <a:effectStyle>
          <a:effectLst>
            <a:outerShdw dist="23000" dir="5400000" rotWithShape="0" blurRad="40000">
              <a:srgbClr val="000000">
                <a:alpha val="35000"/>
              </a:srgbClr>
            </a:outerShdw>
          </a:effectLst>
        </a:effectStyle>
        <a:effectStyle>
          <a:effectLst>
            <a:outerShdw dist="23000" dir="5400000" rotWithShape="0" blurRad="40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r="50000" l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r="50000" l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Company>Bertie County Schools</Company>
  <Words>58</Words>
  <Paragraphs>10</Paragraphs>
  <Slides>1</Slides>
  <Notes>0</Notes>
  <TotalTime>116</TotalTime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Chapter 12 Assessment Page 410: Issues of the Gilded Age</vt:lpstr>
    </vt:vector>
  </TitlesOfParts>
  <LinksUpToDate>false</LinksUpToDate>
  <SharedDoc>false</SharedDoc>
  <HyperlinksChanged>false</HyperlinksChanged>
  <Application>Microsoft Office PowerPoint</Application>
  <AppVersion>14.0000</AppVersion>
  <PresentationFormat>On-screen Show (4:3)</PresentationFormat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2014-02-04T21:17:47Z</dcterms:created>
  <dc:creator>Gay, Jonathan</dc:creator>
  <cp:lastModifiedBy>Gay, Jonathan</cp:lastModifiedBy>
  <dcterms:modified xsi:type="dcterms:W3CDTF">2014-02-22T19:42:13Z</dcterms:modified>
  <cp:revision>13</cp:revision>
  <dc:title>Chapter 6 Assessment Page 224: The Union in Crisis</dc:title>
</cp:coreProperties>
</file>