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70" r:id="rId7"/>
    <p:sldId id="263" r:id="rId8"/>
    <p:sldId id="260" r:id="rId9"/>
    <p:sldId id="267" r:id="rId10"/>
    <p:sldId id="261" r:id="rId11"/>
    <p:sldId id="280" r:id="rId12"/>
    <p:sldId id="265" r:id="rId13"/>
    <p:sldId id="282" r:id="rId14"/>
    <p:sldId id="266" r:id="rId15"/>
    <p:sldId id="271" r:id="rId16"/>
    <p:sldId id="292" r:id="rId17"/>
    <p:sldId id="298" r:id="rId18"/>
    <p:sldId id="268" r:id="rId19"/>
    <p:sldId id="272" r:id="rId20"/>
    <p:sldId id="269" r:id="rId21"/>
    <p:sldId id="275" r:id="rId22"/>
    <p:sldId id="285" r:id="rId23"/>
    <p:sldId id="290" r:id="rId24"/>
    <p:sldId id="273" r:id="rId25"/>
    <p:sldId id="274" r:id="rId26"/>
    <p:sldId id="276" r:id="rId27"/>
    <p:sldId id="277" r:id="rId28"/>
    <p:sldId id="281" r:id="rId29"/>
    <p:sldId id="287" r:id="rId30"/>
    <p:sldId id="296" r:id="rId31"/>
    <p:sldId id="278" r:id="rId32"/>
    <p:sldId id="294" r:id="rId33"/>
    <p:sldId id="279" r:id="rId34"/>
    <p:sldId id="289" r:id="rId35"/>
    <p:sldId id="283" r:id="rId36"/>
    <p:sldId id="295" r:id="rId37"/>
    <p:sldId id="284" r:id="rId38"/>
    <p:sldId id="286" r:id="rId39"/>
    <p:sldId id="288" r:id="rId40"/>
    <p:sldId id="293" r:id="rId41"/>
    <p:sldId id="299" r:id="rId42"/>
    <p:sldId id="297" r:id="rId43"/>
    <p:sldId id="300" r:id="rId44"/>
    <p:sldId id="29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2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9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7F09-AAA1-4C82-BA9A-AA49C4FEBEB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8 - 12</a:t>
            </a:r>
            <a:endParaRPr lang="en-US" dirty="0"/>
          </a:p>
        </p:txBody>
      </p:sp>
      <p:pic>
        <p:nvPicPr>
          <p:cNvPr id="43010" name="Picture 2" descr="C:\Users\jgay.BERTIE_K12_NC\AppData\Local\Microsoft\Windows\Temporary Internet Files\Content.IE5\HE8CIWL8\MC900442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8" y="304800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gay.BERTIE_K12_NC\AppData\Local\Microsoft\Windows\Temporary Internet Files\Content.IE5\FM51Q0WY\MC9002310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27" y="2194711"/>
            <a:ext cx="3512745" cy="24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jgay.BERTIE_K12_NC\AppData\Local\Microsoft\Windows\Temporary Internet Files\Content.IE5\I5YUMFH2\MC9000546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46" y="1828800"/>
            <a:ext cx="3150108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gay.BERTIE_K12_NC\AppData\Local\Microsoft\Windows\Temporary Internet Files\Content.IE5\9MQ26HI3\MC9001495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37" y="2319196"/>
            <a:ext cx="3221525" cy="22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jgay.BERTIE_K12_NC\AppData\Local\Microsoft\Windows\Temporary Internet Files\Content.IE5\O4URBQX5\MC9002312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229038" cy="31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Pocket Veto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gay.BERTIE_K12_NC\AppData\Local\Microsoft\Windows\Temporary Internet Files\Content.IE5\FM51Q0WY\MC9003392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38205" cy="30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jgay.BERTIE_K12_NC\AppData\Local\Microsoft\Windows\Temporary Internet Files\Content.IE5\WRMKBTG7\MC9004387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08" y="1447800"/>
            <a:ext cx="535838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99" y="2121528"/>
            <a:ext cx="2574202" cy="2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10" y="1752600"/>
            <a:ext cx="350173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gay.BERTIE_K12_NC\AppData\Local\Microsoft\Windows\Temporary Internet Files\Content.IE5\9MQ26HI3\MC9003013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986464" cy="25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gay.BERTIE_K12_NC\AppData\Local\Microsoft\Windows\Temporary Internet Files\Content.IE5\GR8Y4S9W\MC9002312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897949" cy="32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3199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gay.BERTIE_K12_NC\AppData\Local\Microsoft\Windows\Temporary Internet Files\Content.IE5\9MQ26HI3\MC9003392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86574" cy="2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</a:t>
            </a:r>
            <a:endParaRPr lang="en-US" dirty="0"/>
          </a:p>
        </p:txBody>
      </p:sp>
      <p:pic>
        <p:nvPicPr>
          <p:cNvPr id="16386" name="Picture 2" descr="C:\Users\jgay.BERTIE_K12_NC\AppData\Local\Microsoft\Windows\Temporary Internet Files\Content.IE5\O4URBQX5\MC90014984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150146" cy="277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07" y="1828800"/>
            <a:ext cx="3709051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Attorneys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jgay.BERTIE_K12_NC\AppData\Local\Microsoft\Windows\Temporary Internet Files\Content.IE5\I5YUMFH2\MC9000189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37626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gay.BERTIE_K12_NC\AppData\Local\Microsoft\Windows\Temporary Internet Files\Content.IE5\FM51Q0WY\MP9004484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2766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C:\Users\jgay.BERTIE_K12_NC\AppData\Local\Microsoft\Windows\Temporary Internet Files\Content.IE5\I5YUMFH2\MC9002310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625830" cy="35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Privilege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jgay.BERTIE_K12_NC\AppData\Local\Microsoft\Windows\Temporary Internet Files\Content.IE5\GR8Y4S9W\MC9002411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882055" cy="38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C:\Users\jgay.BERTIE_K12_NC\AppData\Local\Microsoft\Windows\Temporary Internet Files\Content.IE5\PEGA4H0N\MC9002871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55330" cy="38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Jurisdiction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jgay.BERTIE_K12_NC\AppData\Local\Microsoft\Windows\Temporary Internet Files\Content.IE5\HE8CIWL8\MC9002869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59" y="1905000"/>
            <a:ext cx="390709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jgay.BERTIE_K12_NC\AppData\Local\Microsoft\Windows\Temporary Internet Files\Content.IE5\O4URBQX5\MC900231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677484" cy="37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jgay.BERTIE_K12_NC\AppData\Local\Microsoft\Windows\Temporary Internet Files\Content.IE5\P9T12MGP\MC9003889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82" y="1764446"/>
            <a:ext cx="3004117" cy="36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jgay.BERTIE_K12_NC\AppData\Local\Microsoft\Windows\Temporary Internet Files\Content.IE5\S3A1L1GM\MC9002871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649825" cy="35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jgay.BERTIE_K12_NC\AppData\Local\Microsoft\Windows\Temporary Internet Files\Content.IE5\1M6C0V3O\MC90043515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1981200"/>
            <a:ext cx="3311172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jgay.BERTIE_K12_NC\AppData\Local\Microsoft\Windows\Temporary Internet Files\Content.IE5\FM51Q0WY\MC900287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07072" cy="37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jgay.BERTIE_K12_NC\AppData\Local\Microsoft\Windows\Temporary Internet Files\Content.IE5\9MQ26HI3\MC9003913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199"/>
            <a:ext cx="3444665" cy="27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of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jgay.BERTIE_K12_NC\AppData\Local\Microsoft\Windows\Temporary Internet Files\Content.IE5\GR8Y4S9W\MC900287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07" y="2207536"/>
            <a:ext cx="3164186" cy="2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jgay.BERTIE_K12_NC\AppData\Local\Microsoft\Windows\Temporary Internet Files\Content.IE5\9MQ26HI3\MC90043259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514486" cy="25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jgay.BERTIE_K12_NC\AppData\Local\Microsoft\Windows\Temporary Internet Files\Content.IE5\P9T12MGP\MC9001495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216641" cy="32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jgay.BERTIE_K12_NC\AppData\Local\Microsoft\Windows\Temporary Internet Files\Content.IE5\O4URBQX5\MP9001785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21992"/>
            <a:ext cx="3657600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Lieutenant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556109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.BERTIE_K12_NC\AppData\Local\Microsoft\Windows\Temporary Internet Files\Content.IE5\FM51Q0WY\MP9003987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657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jgay.BERTIE_K12_NC\AppData\Local\Microsoft\Windows\Temporary Internet Files\Content.IE5\9MQ26HI3\MP9001785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15896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jgay.BERTIE_K12_NC\AppData\Local\Microsoft\Windows\Temporary Internet Files\Content.IE5\S3A1L1GM\MP9003418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91383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172200" cy="476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6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Councils of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jgay.BERTIE_K12_NC\AppData\Local\Microsoft\Windows\Temporary Internet Files\Content.IE5\P50SC7O9\MP9004328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8" y="1600200"/>
            <a:ext cx="6400800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9738"/>
            <a:ext cx="83534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of the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771650"/>
            <a:ext cx="33147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6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Ambassador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05013"/>
            <a:ext cx="4267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jgay.BERTIE_K12_NC\AppData\Local\Microsoft\Windows\Temporary Internet Files\Content.IE5\PEGA4H0N\MC9002310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523804" cy="30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gay.BERTIE_K12_NC\AppData\Local\Microsoft\Windows\Temporary Internet Files\Content.IE5\9MQ26HI3\MC9002311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88151" cy="34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Filibuster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gay.BERTIE_K12_NC\AppData\Local\Microsoft\Windows\Temporary Internet Files\Content.IE5\1M6C0V3O\MP9004430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72187" cy="44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176</Words>
  <Application>Microsoft Office PowerPoint</Application>
  <PresentationFormat>On-screen Show (4:3)</PresentationFormat>
  <Paragraphs>59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Review Game</vt:lpstr>
      <vt:lpstr>‘What’s on the ppt?’ Rules</vt:lpstr>
      <vt:lpstr>Example</vt:lpstr>
      <vt:lpstr>Budget</vt:lpstr>
      <vt:lpstr>Speaker of the House</vt:lpstr>
      <vt:lpstr>Ambassador</vt:lpstr>
      <vt:lpstr>Interest Group</vt:lpstr>
      <vt:lpstr>Constituents</vt:lpstr>
      <vt:lpstr>Filibuster</vt:lpstr>
      <vt:lpstr>Lobbyist</vt:lpstr>
      <vt:lpstr>Precedent</vt:lpstr>
      <vt:lpstr>Floor Leaders</vt:lpstr>
      <vt:lpstr>Appeal</vt:lpstr>
      <vt:lpstr>Pocket Veto</vt:lpstr>
      <vt:lpstr>Domestic Policy</vt:lpstr>
      <vt:lpstr>Board</vt:lpstr>
      <vt:lpstr>Property Tax</vt:lpstr>
      <vt:lpstr>Cloture</vt:lpstr>
      <vt:lpstr>Bureaucracy</vt:lpstr>
      <vt:lpstr>Executive Branch</vt:lpstr>
      <vt:lpstr>Treaty</vt:lpstr>
      <vt:lpstr>Public Policy</vt:lpstr>
      <vt:lpstr>District Attorneys</vt:lpstr>
      <vt:lpstr>Administration</vt:lpstr>
      <vt:lpstr>Cabinet</vt:lpstr>
      <vt:lpstr>Executive Privilege</vt:lpstr>
      <vt:lpstr>Plaintiff</vt:lpstr>
      <vt:lpstr>Original Jurisdiction</vt:lpstr>
      <vt:lpstr>Referendum</vt:lpstr>
      <vt:lpstr>Utilities</vt:lpstr>
      <vt:lpstr>Defendant</vt:lpstr>
      <vt:lpstr>Municipality</vt:lpstr>
      <vt:lpstr>Prosecution</vt:lpstr>
      <vt:lpstr>Council of State</vt:lpstr>
      <vt:lpstr>Court of Appeals</vt:lpstr>
      <vt:lpstr>Local Charter</vt:lpstr>
      <vt:lpstr>Judicial Review</vt:lpstr>
      <vt:lpstr>Initiative</vt:lpstr>
      <vt:lpstr>Lieutenant Governor</vt:lpstr>
      <vt:lpstr>Ordinance</vt:lpstr>
      <vt:lpstr>Grants</vt:lpstr>
      <vt:lpstr>Zoning</vt:lpstr>
      <vt:lpstr>Councils of Governments</vt:lpstr>
      <vt:lpstr>Gerrymandering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25</cp:revision>
  <dcterms:created xsi:type="dcterms:W3CDTF">2012-08-27T15:03:36Z</dcterms:created>
  <dcterms:modified xsi:type="dcterms:W3CDTF">2012-11-19T19:01:32Z</dcterms:modified>
</cp:coreProperties>
</file>