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72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3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7C67-4D97-47C9-9E80-48C540004909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9274-8CFC-4BA8-84D5-EFB9D7A5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African-Americans During the Civil War and Reconstruction Era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The question of slavery is finally settled during the Civil War.  In the following years African-Americans will pursue greater equality as free American citizens.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884468" cy="27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The Crusade for Political and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Under President Andrew Johnson (Lincoln’s Vice President), the Reconstruction Effort in the South came to mean returning things to the way they had been.</a:t>
            </a:r>
          </a:p>
          <a:p>
            <a:pPr lvl="1"/>
            <a:r>
              <a:rPr lang="en-US" dirty="0" smtClean="0"/>
              <a:t>Johnson’s policies favored southern elites and helped return them to power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V2SBT10D\MC900097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68928"/>
            <a:ext cx="2165756" cy="22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Sadly, in the final days of the Civil War President Lincoln was assassinated by a radical southerner, John Wilkes Booth.  </a:t>
            </a:r>
          </a:p>
          <a:p>
            <a:r>
              <a:rPr lang="en-US" sz="2800" dirty="0" smtClean="0"/>
              <a:t>How do you think Reconstruction after the war might have been different had Lincoln survived?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0798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The Crusade for Political and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Southern lawmakers began passing black codes, laws that restricted the freedom of blacks.</a:t>
            </a:r>
          </a:p>
          <a:p>
            <a:r>
              <a:rPr lang="en-US" dirty="0" smtClean="0"/>
              <a:t>Examples of black codes</a:t>
            </a:r>
          </a:p>
          <a:p>
            <a:pPr lvl="1"/>
            <a:r>
              <a:rPr lang="en-US" dirty="0" smtClean="0"/>
              <a:t>Blacks couldn’t use alcohol</a:t>
            </a:r>
          </a:p>
          <a:p>
            <a:pPr lvl="1"/>
            <a:r>
              <a:rPr lang="en-US" dirty="0" smtClean="0"/>
              <a:t>Blacks couldn’t own guns</a:t>
            </a:r>
          </a:p>
          <a:p>
            <a:pPr lvl="1"/>
            <a:r>
              <a:rPr lang="en-US" dirty="0" smtClean="0"/>
              <a:t>Blacks couldn’t vote</a:t>
            </a:r>
          </a:p>
          <a:p>
            <a:pPr lvl="1"/>
            <a:r>
              <a:rPr lang="en-US" dirty="0" smtClean="0"/>
              <a:t>Blacks couldn’t serve on juries</a:t>
            </a:r>
          </a:p>
        </p:txBody>
      </p:sp>
      <p:sp>
        <p:nvSpPr>
          <p:cNvPr id="4" name="TextBox 3"/>
          <p:cNvSpPr txBox="1"/>
          <p:nvPr/>
        </p:nvSpPr>
        <p:spPr>
          <a:xfrm rot="417826">
            <a:off x="651163" y="590662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Blacks responded to black codes by calling for full civil rights.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819400"/>
            <a:ext cx="2476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southern lawmakers quickly began to pass laws restricting the freedoms of African-Americans? </a:t>
            </a:r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HIRC2V3K\MM90023630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8100"/>
            <a:ext cx="11201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The Radical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Radical Republicans…</a:t>
            </a:r>
          </a:p>
          <a:p>
            <a:pPr lvl="1"/>
            <a:r>
              <a:rPr lang="en-US" dirty="0" smtClean="0"/>
              <a:t>Opposed President Johnson and his policies for Reconstruction</a:t>
            </a:r>
          </a:p>
          <a:p>
            <a:pPr lvl="1"/>
            <a:r>
              <a:rPr lang="en-US" dirty="0" smtClean="0"/>
              <a:t>Supported African Americans having greater equality and becoming full participants in American society.</a:t>
            </a:r>
          </a:p>
          <a:p>
            <a:pPr lvl="1"/>
            <a:r>
              <a:rPr lang="en-US" dirty="0" smtClean="0"/>
              <a:t>They also tended to want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terner punishment for 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outherners for seceding</a:t>
            </a:r>
          </a:p>
          <a:p>
            <a:pPr marL="457200" lvl="1" indent="0">
              <a:buNone/>
            </a:pPr>
            <a:r>
              <a:rPr lang="en-US" dirty="0" smtClean="0"/>
              <a:t>rather than see a quick </a:t>
            </a:r>
          </a:p>
          <a:p>
            <a:pPr marL="457200" lvl="1" indent="0">
              <a:buNone/>
            </a:pPr>
            <a:r>
              <a:rPr lang="en-US" dirty="0" smtClean="0"/>
              <a:t>reconciliation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88" y="3657600"/>
            <a:ext cx="39863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The Radical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 pass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amendment, which extended the right to vote to all adult males (including blacks)</a:t>
            </a:r>
          </a:p>
          <a:p>
            <a:pPr lvl="1"/>
            <a:r>
              <a:rPr lang="en-US" dirty="0" smtClean="0"/>
              <a:t>White southerners opposed radical Reconstruction, as they couldn’t accept a system based on the idea of racial equality.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67382"/>
            <a:ext cx="33432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12</a:t>
            </a:r>
            <a:br>
              <a:rPr lang="en-US" dirty="0" smtClean="0"/>
            </a:br>
            <a:r>
              <a:rPr lang="en-US" dirty="0" smtClean="0"/>
              <a:t>The Promise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life for newly freed slaves in the </a:t>
            </a:r>
            <a:r>
              <a:rPr lang="en-US" smtClean="0"/>
              <a:t>years right after </a:t>
            </a:r>
            <a:r>
              <a:rPr lang="en-US" dirty="0" smtClean="0"/>
              <a:t>the Civil War?</a:t>
            </a:r>
          </a:p>
          <a:p>
            <a:r>
              <a:rPr lang="en-US" dirty="0" smtClean="0"/>
              <a:t>How did white southerners respond to newly freed blacks living in the South?</a:t>
            </a:r>
          </a:p>
          <a:p>
            <a:r>
              <a:rPr lang="en-US" dirty="0" smtClean="0"/>
              <a:t>Can you compare President Johnson’s approach to Reconstruction with the Radical Republican’s approach?</a:t>
            </a:r>
          </a:p>
          <a:p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ZUPMRBM2\MM90004101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876800"/>
            <a:ext cx="9539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11</a:t>
            </a:r>
            <a:br>
              <a:rPr lang="en-US" dirty="0" smtClean="0"/>
            </a:br>
            <a:r>
              <a:rPr lang="en-US" dirty="0" smtClean="0"/>
              <a:t>African Americans and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real reasons for the Civil War?</a:t>
            </a:r>
          </a:p>
          <a:p>
            <a:r>
              <a:rPr lang="en-US" dirty="0" smtClean="0"/>
              <a:t>How did the Emancipation Proclamation change the war?</a:t>
            </a:r>
          </a:p>
          <a:p>
            <a:r>
              <a:rPr lang="en-US" dirty="0" smtClean="0"/>
              <a:t>How were African Americans involved in the Civil War?</a:t>
            </a:r>
            <a:endParaRPr lang="en-US" dirty="0"/>
          </a:p>
        </p:txBody>
      </p:sp>
      <p:pic>
        <p:nvPicPr>
          <p:cNvPr id="16386" name="Picture 2" descr="C:\Users\jgay.BERTIE_K12_NC\AppData\Local\Microsoft\Windows\Temporary Internet Files\Content.IE5\M63QATZ4\MM900041015[3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104481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12: The Promise of Reconstruction</a:t>
            </a:r>
            <a:br>
              <a:rPr lang="en-US" dirty="0" smtClean="0"/>
            </a:br>
            <a:r>
              <a:rPr lang="en-US" dirty="0" smtClean="0"/>
              <a:t>(1865 – 1868)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Civil War over and the North victorious, the US government sought to rebuild the country while African-Americans hoped for better days ahead as slavery is a thing of the past.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20982">
            <a:off x="457200" y="45720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Reconstruction Era (1865 – 1877) was the government’s attempt to restore the nation, rebuild the </a:t>
            </a:r>
            <a:r>
              <a:rPr lang="en-US" dirty="0"/>
              <a:t>S</a:t>
            </a:r>
            <a:r>
              <a:rPr lang="en-US" dirty="0" smtClean="0"/>
              <a:t>outh’s economy, and determine rights for newly freed African-Americans.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69" y="3886200"/>
            <a:ext cx="4543831" cy="26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0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are a newly freed African-American living in the South after the Civil War.  What would be your main plans now that you are free? 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ZUPMRBM2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99" y="4038600"/>
            <a:ext cx="1230706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The End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 slaves no longer have to pretend to be loyal to their masters.</a:t>
            </a:r>
          </a:p>
          <a:p>
            <a:r>
              <a:rPr lang="en-US" dirty="0" smtClean="0"/>
              <a:t>What do freed blacks seek now?</a:t>
            </a:r>
          </a:p>
          <a:p>
            <a:pPr lvl="1"/>
            <a:r>
              <a:rPr lang="en-US" dirty="0" smtClean="0"/>
              <a:t>Establish their independence</a:t>
            </a:r>
          </a:p>
          <a:p>
            <a:pPr lvl="1"/>
            <a:r>
              <a:rPr lang="en-US" dirty="0" smtClean="0"/>
              <a:t>Reunite with family members</a:t>
            </a:r>
          </a:p>
          <a:p>
            <a:pPr lvl="1"/>
            <a:r>
              <a:rPr lang="en-US" dirty="0" smtClean="0"/>
              <a:t>Own their own land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78766"/>
            <a:ext cx="4114800" cy="23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334256">
            <a:off x="6096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ratification (approval) of the 13</a:t>
            </a:r>
            <a:r>
              <a:rPr lang="en-US" baseline="30000" dirty="0" smtClean="0"/>
              <a:t>th</a:t>
            </a:r>
            <a:r>
              <a:rPr lang="en-US" dirty="0" smtClean="0"/>
              <a:t> Amendment in 1865 officially abolished slavery throughout the United States for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1: The End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Immediately after the war, the federal government seemed ready to help former slaves achieve their goal of independence…</a:t>
            </a:r>
          </a:p>
          <a:p>
            <a:r>
              <a:rPr lang="en-US" sz="2800" dirty="0" smtClean="0"/>
              <a:t>But over time, the majority of southern blacks were forced into a system of sharecropping</a:t>
            </a:r>
          </a:p>
          <a:p>
            <a:pPr lvl="1"/>
            <a:r>
              <a:rPr lang="en-US" sz="2400" dirty="0" smtClean="0"/>
              <a:t>Sharecropping: black farmers received a portion of the crops as they worked on someone else’s land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8" y="4382344"/>
            <a:ext cx="3524250" cy="22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Life After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 the decades after the Civil War, African Americans sought to build free communities</a:t>
            </a:r>
          </a:p>
          <a:p>
            <a:pPr lvl="1"/>
            <a:r>
              <a:rPr lang="en-US" dirty="0" smtClean="0"/>
              <a:t>Again, the black church played a central role in this effort.</a:t>
            </a:r>
          </a:p>
          <a:p>
            <a:pPr lvl="1"/>
            <a:r>
              <a:rPr lang="en-US" dirty="0" smtClean="0"/>
              <a:t>Also, blacks continued to seek educational opportunities, as they recognized the connection between freedom and education.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3172162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freedom and education are so closely intertwined?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WEMQ71L8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1862138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Life After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Unfortunately, many whites in the South took out the frustrations of defeat by attacking black people.</a:t>
            </a:r>
          </a:p>
          <a:p>
            <a:pPr lvl="1"/>
            <a:r>
              <a:rPr lang="en-US" sz="2400" dirty="0" smtClean="0"/>
              <a:t>Little was done to stop the violence and the southern justice system didn’t convict whites accused of attacking blacks.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7264"/>
            <a:ext cx="36600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706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4 African-Americans During the Civil War and Reconstruction Era</vt:lpstr>
      <vt:lpstr>Quick Review of Ch. 11 African Americans and the Civil War</vt:lpstr>
      <vt:lpstr>Ch 12: The Promise of Reconstruction (1865 – 1868)</vt:lpstr>
      <vt:lpstr>Quick Discussion</vt:lpstr>
      <vt:lpstr>Section 1: The End of Slavery</vt:lpstr>
      <vt:lpstr>Section 1: The End of Slavery</vt:lpstr>
      <vt:lpstr>Section 2: Life After Slavery</vt:lpstr>
      <vt:lpstr>Quick Discussion</vt:lpstr>
      <vt:lpstr>Section 2: Life After Slavery</vt:lpstr>
      <vt:lpstr>Section 3: The Crusade for Political and Civil Rights</vt:lpstr>
      <vt:lpstr>Discussion Question</vt:lpstr>
      <vt:lpstr>Section 3: The Crusade for Political and Civil Rights</vt:lpstr>
      <vt:lpstr>Quick Discussion</vt:lpstr>
      <vt:lpstr>Section 4: The Radical Republicans</vt:lpstr>
      <vt:lpstr>Section 4: The Radical Republicans</vt:lpstr>
      <vt:lpstr>Quick Review of Ch. 12 The Promise of Reconstruction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Part 2 Resistance to Slavery Divides the Nation</dc:title>
  <dc:creator>Gay, Jonathan</dc:creator>
  <cp:lastModifiedBy>Gay, Jonathan</cp:lastModifiedBy>
  <cp:revision>17</cp:revision>
  <dcterms:created xsi:type="dcterms:W3CDTF">2014-02-27T00:53:58Z</dcterms:created>
  <dcterms:modified xsi:type="dcterms:W3CDTF">2014-09-21T20:16:15Z</dcterms:modified>
</cp:coreProperties>
</file>