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11 Assessment</a:t>
            </a:r>
            <a:br>
              <a:rPr lang="en-US" dirty="0" smtClean="0"/>
            </a:br>
            <a:r>
              <a:rPr lang="en-US" dirty="0" smtClean="0"/>
              <a:t>Page 384: The South &amp; Transformed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# 1, 3 – 8, 10 - 14</a:t>
            </a:r>
          </a:p>
          <a:p>
            <a:pPr eaLnBrk="1" hangingPunct="1"/>
            <a:r>
              <a:rPr lang="en-US" dirty="0" smtClean="0"/>
              <a:t>EOC 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Prepare for the EOC</a:t>
            </a:r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1593273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Chapter 11 Assessment Page 384: The South &amp; Transformed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11</cp:revision>
  <dcterms:created xsi:type="dcterms:W3CDTF">2014-02-04T21:17:47Z</dcterms:created>
  <dcterms:modified xsi:type="dcterms:W3CDTF">2016-01-10T22:40:53Z</dcterms:modified>
</cp:coreProperties>
</file>