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11 Assessment</a:t>
            </a:r>
            <a:br>
              <a:rPr lang="en-US" dirty="0" smtClean="0"/>
            </a:br>
            <a:r>
              <a:rPr lang="en-US" dirty="0" smtClean="0"/>
              <a:t>Page 386-387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1, 4, 6</a:t>
            </a:r>
            <a:r>
              <a:rPr lang="en-US" smtClean="0"/>
              <a:t>, </a:t>
            </a:r>
            <a:r>
              <a:rPr lang="en-US" smtClean="0"/>
              <a:t>10, 12</a:t>
            </a:r>
            <a:endParaRPr lang="en-US" dirty="0" smtClean="0"/>
          </a:p>
          <a:p>
            <a:pPr eaLnBrk="1" hangingPunct="1"/>
            <a:r>
              <a:rPr lang="en-US" dirty="0" smtClean="0"/>
              <a:t># 18 - 22</a:t>
            </a:r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Thinking Critically</a:t>
            </a:r>
            <a:r>
              <a:rPr lang="en-US" dirty="0" smtClean="0"/>
              <a:t> question on page 387.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11 Assessment Page 386-387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11</cp:revision>
  <dcterms:created xsi:type="dcterms:W3CDTF">2014-01-22T21:06:12Z</dcterms:created>
  <dcterms:modified xsi:type="dcterms:W3CDTF">2014-09-15T01:53:18Z</dcterms:modified>
</cp:coreProperties>
</file>