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4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93684-B208-467A-B25F-644FDD520E4D}" type="datetimeFigureOut">
              <a:rPr lang="en-US"/>
              <a:pPr>
                <a:defRPr/>
              </a:pPr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7C689-13AF-4C23-8B7A-753347BAA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45EDE-3CAC-440C-83CE-15633A4CDCD9}" type="datetimeFigureOut">
              <a:rPr lang="en-US"/>
              <a:pPr>
                <a:defRPr/>
              </a:pPr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83FBF-1728-4089-A2CA-FBD164CCD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690D8-4F44-4324-9719-FDBFC083FC47}" type="datetimeFigureOut">
              <a:rPr lang="en-US"/>
              <a:pPr>
                <a:defRPr/>
              </a:pPr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00941-B59D-4D03-8C5B-31ACB38A9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D8F0B-0615-4690-8125-5BFB93CD2962}" type="datetimeFigureOut">
              <a:rPr lang="en-US"/>
              <a:pPr>
                <a:defRPr/>
              </a:pPr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F4B86-82CC-4D64-BD31-93707D5172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CA5FE-6D89-4163-8029-AD1B32816162}" type="datetimeFigureOut">
              <a:rPr lang="en-US"/>
              <a:pPr>
                <a:defRPr/>
              </a:pPr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41F85-842F-4A9A-BDCB-9104B2E6E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E7B39-95B4-4F27-AAFF-AE761A00A498}" type="datetimeFigureOut">
              <a:rPr lang="en-US"/>
              <a:pPr>
                <a:defRPr/>
              </a:pPr>
              <a:t>9/21/2013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B23AC-0C39-498D-AC24-1F4E24EB1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666C0-BD73-49C7-A765-595C53D7BD53}" type="datetimeFigureOut">
              <a:rPr lang="en-US"/>
              <a:pPr>
                <a:defRPr/>
              </a:pPr>
              <a:t>9/21/2013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25AF9-0F6E-40C4-931C-4A10F000F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93F91-8EAC-4CA2-B071-DBE685C00AD7}" type="datetimeFigureOut">
              <a:rPr lang="en-US"/>
              <a:pPr>
                <a:defRPr/>
              </a:pPr>
              <a:t>9/21/2013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07B51-7C2A-491D-9EEE-B3696BBBD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4B0F6-64C6-4837-8356-A5AC3357C957}" type="datetimeFigureOut">
              <a:rPr lang="en-US"/>
              <a:pPr>
                <a:defRPr/>
              </a:pPr>
              <a:t>9/21/2013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A43D5-2933-4E2E-9BC2-B420D7761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99EB6-4EFA-4395-A90F-BF9C10569D03}" type="datetimeFigureOut">
              <a:rPr lang="en-US"/>
              <a:pPr>
                <a:defRPr/>
              </a:pPr>
              <a:t>9/21/2013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0EEAF-06F0-491A-BFEE-7E666253D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3DBB2-BD50-4D66-91C1-5BD488D6CC32}" type="datetimeFigureOut">
              <a:rPr lang="en-US"/>
              <a:pPr>
                <a:defRPr/>
              </a:pPr>
              <a:t>9/21/2013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B0258-9D4C-45F4-9674-26FDF0235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77E0BA-0631-43FD-8C9A-EE5445442DFB}" type="datetimeFigureOut">
              <a:rPr lang="en-US"/>
              <a:pPr>
                <a:defRPr/>
              </a:pPr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49188D-2611-4EE3-9E6B-9AB436D2E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Test: Ch. 8 - 12</a:t>
            </a:r>
            <a:br>
              <a:rPr lang="en-US" sz="4000" dirty="0" smtClean="0"/>
            </a:br>
            <a:r>
              <a:rPr lang="en-US" sz="4000" dirty="0" smtClean="0"/>
              <a:t>Wednesday, 11.21.12</a:t>
            </a:r>
          </a:p>
        </p:txBody>
      </p:sp>
      <p:sp>
        <p:nvSpPr>
          <p:cNvPr id="13314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Review your notes for chapters 8 - 12</a:t>
            </a:r>
          </a:p>
          <a:p>
            <a:pPr eaLnBrk="1" hangingPunct="1"/>
            <a:r>
              <a:rPr lang="en-US" dirty="0" smtClean="0"/>
              <a:t>Review the key terms </a:t>
            </a:r>
          </a:p>
          <a:p>
            <a:pPr eaLnBrk="1" hangingPunct="1"/>
            <a:r>
              <a:rPr lang="en-US" dirty="0" smtClean="0"/>
              <a:t>About 50 questions</a:t>
            </a:r>
          </a:p>
          <a:p>
            <a:pPr lvl="1" eaLnBrk="1" hangingPunct="1"/>
            <a:r>
              <a:rPr lang="en-US" dirty="0" smtClean="0"/>
              <a:t>T/F, MC, Matching</a:t>
            </a:r>
          </a:p>
          <a:p>
            <a:pPr eaLnBrk="1" hangingPunct="1"/>
            <a:r>
              <a:rPr lang="en-US" dirty="0"/>
              <a:t>2</a:t>
            </a:r>
            <a:r>
              <a:rPr lang="en-US" dirty="0" smtClean="0"/>
              <a:t> Essay Questions</a:t>
            </a:r>
          </a:p>
          <a:p>
            <a:pPr lvl="1" eaLnBrk="1" hangingPunct="1"/>
            <a:r>
              <a:rPr lang="en-US" dirty="0" smtClean="0"/>
              <a:t>Mr. Gay will inform you of the topics.</a:t>
            </a:r>
          </a:p>
        </p:txBody>
      </p:sp>
      <p:pic>
        <p:nvPicPr>
          <p:cNvPr id="1026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646273"/>
            <a:ext cx="1829714" cy="1565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u="sng" dirty="0" smtClean="0"/>
              <a:t>Essay Question</a:t>
            </a:r>
            <a:br>
              <a:rPr lang="en-US" sz="4000" u="sng" dirty="0" smtClean="0"/>
            </a:br>
            <a:r>
              <a:rPr lang="en-US" sz="2800" dirty="0" smtClean="0"/>
              <a:t>Choose 2 of the following topics and then write a 1 – 2 paragraph response for each one.</a:t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Explain how all 3 branches of the government work together in order to run an effective national government.</a:t>
            </a:r>
          </a:p>
          <a:p>
            <a:pPr lvl="0"/>
            <a:r>
              <a:rPr lang="en-US" dirty="0"/>
              <a:t>Describe the process of how an idea can eventually become an </a:t>
            </a:r>
            <a:r>
              <a:rPr lang="en-US" dirty="0" smtClean="0"/>
              <a:t>official </a:t>
            </a:r>
            <a:r>
              <a:rPr lang="en-US" dirty="0"/>
              <a:t>law.</a:t>
            </a:r>
          </a:p>
          <a:p>
            <a:pPr lvl="0"/>
            <a:r>
              <a:rPr lang="en-US" dirty="0"/>
              <a:t>Discuss the many roles that the President of the United States has.</a:t>
            </a:r>
          </a:p>
          <a:p>
            <a:pPr lvl="0"/>
            <a:r>
              <a:rPr lang="en-US" dirty="0"/>
              <a:t>Explain how the federal, state, and local government are </a:t>
            </a:r>
            <a:r>
              <a:rPr lang="en-US" dirty="0" smtClean="0"/>
              <a:t>interconnected in the process of federalism.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Any questions about your test?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133600"/>
            <a:ext cx="4797425" cy="324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 for your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r>
              <a:rPr lang="en-US" dirty="0" smtClean="0"/>
              <a:t>Complete Ch. 8 - 12 Key Terms Sheet</a:t>
            </a:r>
          </a:p>
          <a:p>
            <a:r>
              <a:rPr lang="en-US" dirty="0" smtClean="0"/>
              <a:t>Complete your chapter assessments (Ch.8 - 12)</a:t>
            </a:r>
          </a:p>
          <a:p>
            <a:r>
              <a:rPr lang="en-US" dirty="0" smtClean="0"/>
              <a:t>Review your notes and key terms</a:t>
            </a:r>
          </a:p>
          <a:p>
            <a:r>
              <a:rPr lang="en-US" dirty="0" smtClean="0"/>
              <a:t>Review the essay questions</a:t>
            </a:r>
            <a:endParaRPr lang="en-US" dirty="0"/>
          </a:p>
        </p:txBody>
      </p:sp>
      <p:pic>
        <p:nvPicPr>
          <p:cNvPr id="2050" name="Picture 2" descr="C:\Users\jgay\AppData\Local\Microsoft\Windows\Temporary Internet Files\Content.IE5\UI5ZWW5K\MP90040889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412" y="4114800"/>
            <a:ext cx="1702765" cy="256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604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144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Test: Ch. 8 - 12 Wednesday, 11.21.12</vt:lpstr>
      <vt:lpstr>Essay Question Choose 2 of the following topics and then write a 1 – 2 paragraph response for each one. </vt:lpstr>
      <vt:lpstr>Any questions about your test?</vt:lpstr>
      <vt:lpstr>Prepare for your Test</vt:lpstr>
    </vt:vector>
  </TitlesOfParts>
  <Company>Bertie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Gay, Jonathan</dc:creator>
  <cp:lastModifiedBy>Gay, Jonathan</cp:lastModifiedBy>
  <cp:revision>21</cp:revision>
  <dcterms:created xsi:type="dcterms:W3CDTF">2012-02-03T15:59:14Z</dcterms:created>
  <dcterms:modified xsi:type="dcterms:W3CDTF">2013-09-21T16:13:25Z</dcterms:modified>
</cp:coreProperties>
</file>