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8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7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4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AD1C-796B-499C-9ED1-C8F30012A95E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14113-12A7-4854-BA84-19750199A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4: Industrialization of the United States (1865 – 1914)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the US continues to build industry while it also continues its expansion westward.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4740471" cy="31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098697">
            <a:off x="7086600" y="51054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building of the Brooklyn Bridge. (Completed in 1883)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assimilation was a good thing for the Native Americans?  Why?</a:t>
            </a:r>
          </a:p>
          <a:p>
            <a:r>
              <a:rPr lang="en-US" dirty="0" smtClean="0"/>
              <a:t>Was the U.S. government right or wrong to promote assimilation?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77" y="3886200"/>
            <a:ext cx="38465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S3: Transforming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Huge changes come to the West following the Civil War.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transcontinental railroad</a:t>
            </a:r>
            <a:r>
              <a:rPr lang="en-US" dirty="0" smtClean="0"/>
              <a:t>, linking the East and the West, opens the door for </a:t>
            </a:r>
            <a:r>
              <a:rPr lang="en-US" b="1" dirty="0" smtClean="0"/>
              <a:t>miners, ranchers, and settlers to inhabit western land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YTXEO819\MC9002377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59" y="4326047"/>
            <a:ext cx="3908079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56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Miners</a:t>
            </a:r>
            <a:r>
              <a:rPr lang="en-US" dirty="0" smtClean="0"/>
              <a:t> Hope to Strike it Rich</a:t>
            </a:r>
          </a:p>
          <a:p>
            <a:pPr lvl="1"/>
            <a:r>
              <a:rPr lang="en-US" dirty="0" smtClean="0"/>
              <a:t>Gold and Silver Mining Attracts Big Business</a:t>
            </a:r>
          </a:p>
          <a:p>
            <a:r>
              <a:rPr lang="en-US" b="1" dirty="0" smtClean="0"/>
              <a:t>Ranchers</a:t>
            </a:r>
            <a:r>
              <a:rPr lang="en-US" dirty="0" smtClean="0"/>
              <a:t> Build the Cattle Kingdom</a:t>
            </a:r>
          </a:p>
          <a:p>
            <a:pPr lvl="1"/>
            <a:r>
              <a:rPr lang="en-US" dirty="0" smtClean="0"/>
              <a:t>Large Amounts of Land Available to Raise Cattle</a:t>
            </a:r>
          </a:p>
          <a:p>
            <a:pPr lvl="1"/>
            <a:r>
              <a:rPr lang="en-US" dirty="0" smtClean="0"/>
              <a:t>Railroad makes it possible to ship meat to the East</a:t>
            </a:r>
          </a:p>
          <a:p>
            <a:r>
              <a:rPr lang="en-US" b="1" dirty="0" smtClean="0"/>
              <a:t>Farmers</a:t>
            </a:r>
            <a:r>
              <a:rPr lang="en-US" dirty="0" smtClean="0"/>
              <a:t> Settle on Homesteads</a:t>
            </a:r>
          </a:p>
          <a:p>
            <a:pPr lvl="1"/>
            <a:r>
              <a:rPr lang="en-US" dirty="0" smtClean="0"/>
              <a:t>Despite blizzards and droughts, white settlers attempted to establish farming in the Great Plains of the mid-west.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3SBBS4ZD\MC9002306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1"/>
            <a:ext cx="2050473" cy="18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72891"/>
            <a:ext cx="14081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jgay.BERTIE_K12_NC\AppData\Local\Microsoft\Windows\Temporary Internet Files\Content.IE5\AQMYT86G\MM90028393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3073104"/>
            <a:ext cx="1323110" cy="8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life in the South following the Reconstruction Era? Why?</a:t>
            </a:r>
          </a:p>
          <a:p>
            <a:r>
              <a:rPr lang="en-US" dirty="0" smtClean="0"/>
              <a:t>How did the US government respond to the ‘problem’ of Native Americans in the West?</a:t>
            </a:r>
          </a:p>
          <a:p>
            <a:r>
              <a:rPr lang="en-US" dirty="0" smtClean="0"/>
              <a:t>What kind of changes are taking place in the West in the late 1800s?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jgay.BERTIE_K12_NC\AppData\Local\Microsoft\Windows\Temporary Internet Files\Content.IE5\VAWNYYML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9085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Review: Ch. 9 - 10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did business in the US develop during the late 1800’s and early 1900’s?</a:t>
            </a:r>
          </a:p>
          <a:p>
            <a:r>
              <a:rPr lang="en-US" dirty="0" smtClean="0"/>
              <a:t>Why did so many immigrants come to the US during this time and what impact did they have?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WEMQ71L8\MM900041015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1114425" cy="1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11: The South and West Transformed (1865-1900)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South faces economic hardships and segregation, while continued expansion changes life in the West, especially for Native Americans.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S1: The New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After Reconstruction</a:t>
            </a:r>
            <a:r>
              <a:rPr lang="en-US" dirty="0" smtClean="0"/>
              <a:t>, the South attempted to develop its industry, but struggled due to a lack of labor and capital ($ to invest).</a:t>
            </a:r>
          </a:p>
          <a:p>
            <a:r>
              <a:rPr lang="en-US" dirty="0" smtClean="0"/>
              <a:t>The Result:  The </a:t>
            </a:r>
            <a:r>
              <a:rPr lang="en-US" b="1" dirty="0" smtClean="0"/>
              <a:t>South remained mostly agricultural and poor</a:t>
            </a:r>
            <a:r>
              <a:rPr lang="en-US" dirty="0" smtClean="0"/>
              <a:t>.    </a:t>
            </a:r>
            <a:endParaRPr lang="en-US" dirty="0"/>
          </a:p>
        </p:txBody>
      </p:sp>
      <p:pic>
        <p:nvPicPr>
          <p:cNvPr id="2051" name="Picture 3" descr="C:\Users\jgay.BERTIE_K12_NC\AppData\Local\Microsoft\Windows\Temporary Internet Files\Content.IE5\VAWNYYML\MM90028392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9436"/>
            <a:ext cx="1409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Hard Times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9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Farmers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Bool</a:t>
            </a:r>
            <a:r>
              <a:rPr lang="en-US" dirty="0" smtClean="0"/>
              <a:t> Weevil Beetle destroys Cotton Crops</a:t>
            </a:r>
          </a:p>
          <a:p>
            <a:pPr lvl="1"/>
            <a:r>
              <a:rPr lang="en-US" dirty="0" smtClean="0"/>
              <a:t>Farmers band together to fight </a:t>
            </a:r>
            <a:r>
              <a:rPr lang="en-US" b="1" dirty="0" smtClean="0"/>
              <a:t>rising costs of shipping </a:t>
            </a:r>
            <a:r>
              <a:rPr lang="en-US" dirty="0" smtClean="0"/>
              <a:t>by train</a:t>
            </a:r>
          </a:p>
          <a:p>
            <a:r>
              <a:rPr lang="en-US" dirty="0" smtClean="0"/>
              <a:t>African-Americans</a:t>
            </a:r>
          </a:p>
          <a:p>
            <a:pPr lvl="1"/>
            <a:r>
              <a:rPr lang="en-US" dirty="0" smtClean="0"/>
              <a:t>Despite gaining citizenship and access to education, blacks face setbacks as whites push for </a:t>
            </a:r>
            <a:r>
              <a:rPr lang="en-US" b="1" dirty="0" smtClean="0"/>
              <a:t>local and state laws that limit rights for blacks.</a:t>
            </a:r>
          </a:p>
          <a:p>
            <a:pPr lvl="2"/>
            <a:r>
              <a:rPr lang="en-US" dirty="0" smtClean="0"/>
              <a:t>Segregation laws discriminate against blacks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roups such as the Kl Klux Klan (KKK) seek </a:t>
            </a:r>
          </a:p>
          <a:p>
            <a:pPr marL="914400" lvl="2" indent="0">
              <a:buNone/>
            </a:pPr>
            <a:r>
              <a:rPr lang="en-US" dirty="0" smtClean="0"/>
              <a:t>to terrorize African Americans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2UEM5SZN\MC9004338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72" y="3810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81" y="4495800"/>
            <a:ext cx="1780181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many whites in the South supported segregation laws?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2290423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jgay.BERTIE_K12_NC\AppData\Local\Microsoft\Windows\Temporary Internet Files\Content.IE5\PBKL6FC8\MM90023475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7" y="3657600"/>
            <a:ext cx="20453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S2: Westward Expansion and the American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During the 1830’s the federal government forced Native Americans to relocate west of the Mississippi River and promised them that land.</a:t>
            </a:r>
          </a:p>
          <a:p>
            <a:r>
              <a:rPr lang="en-US" sz="2800" dirty="0" smtClean="0"/>
              <a:t>However, by the late 1860’s, white settlers are </a:t>
            </a:r>
            <a:r>
              <a:rPr lang="en-US" sz="2800" b="1" dirty="0" smtClean="0"/>
              <a:t>expanding westward </a:t>
            </a:r>
            <a:r>
              <a:rPr lang="en-US" sz="2800" dirty="0" smtClean="0"/>
              <a:t>and once again coming into </a:t>
            </a:r>
            <a:r>
              <a:rPr lang="en-US" sz="2800" b="1" dirty="0" smtClean="0"/>
              <a:t>conflict with Native Americans</a:t>
            </a:r>
            <a:r>
              <a:rPr lang="en-US" sz="2800" dirty="0" smtClean="0"/>
              <a:t>. 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16" y="4495800"/>
            <a:ext cx="2765597" cy="22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6216607" y="5436015"/>
            <a:ext cx="7746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jgay.BERTIE_K12_NC\AppData\Local\Microsoft\Windows\Temporary Internet Files\Content.IE5\AJKN4RXR\MM90028399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42" y="5029200"/>
            <a:ext cx="1953058" cy="15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Indian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Native Americans become angry after being forced to isolated and impoverished areas.</a:t>
            </a:r>
          </a:p>
          <a:p>
            <a:r>
              <a:rPr lang="en-US" sz="2800" dirty="0" smtClean="0"/>
              <a:t>Frustration turns to violent rebellion.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US government overwhelms Native American warriors</a:t>
            </a:r>
            <a:r>
              <a:rPr lang="en-US" sz="2800" dirty="0" smtClean="0"/>
              <a:t>, putting an end to resistance for good.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69761">
            <a:off x="531741" y="4316480"/>
            <a:ext cx="3672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Calvary killed over 100 Native American men, women and children at Wounded Knee, South Dakota, in 1890.  This marked the </a:t>
            </a:r>
            <a:r>
              <a:rPr lang="en-US" b="1" dirty="0" smtClean="0"/>
              <a:t>end of most Native American resistance to white expansion.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23518"/>
            <a:ext cx="4191000" cy="29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2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Government Promotes 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28420"/>
            <a:ext cx="8229600" cy="4525963"/>
          </a:xfrm>
        </p:spPr>
        <p:txBody>
          <a:bodyPr/>
          <a:lstStyle/>
          <a:p>
            <a:r>
              <a:rPr lang="en-US" dirty="0" smtClean="0"/>
              <a:t>In an attempt to solve the issue of the Native Americans, the </a:t>
            </a:r>
            <a:r>
              <a:rPr lang="en-US" b="1" dirty="0" smtClean="0"/>
              <a:t>government made efforts to encourage Indians to become farmers and adopt the culture of whites (assimilation).</a:t>
            </a:r>
          </a:p>
          <a:p>
            <a:pPr lvl="1"/>
            <a:r>
              <a:rPr lang="en-US" dirty="0" smtClean="0"/>
              <a:t>Ex: Missionaries and other reformers establish schools for Native American children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3619500" cy="20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400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Before                         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616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Unit 4: Industrialization of the United States (1865 – 1914)</vt:lpstr>
      <vt:lpstr>Quick Review: Ch. 9 - 10</vt:lpstr>
      <vt:lpstr>Ch. 11: The South and West Transformed (1865-1900)</vt:lpstr>
      <vt:lpstr>S1: The New South</vt:lpstr>
      <vt:lpstr>Hard Times in the South</vt:lpstr>
      <vt:lpstr>Quick Discussion</vt:lpstr>
      <vt:lpstr>S2: Westward Expansion and the American Indians</vt:lpstr>
      <vt:lpstr>The End of the Indian Wars</vt:lpstr>
      <vt:lpstr>The Government Promotes Assimilation</vt:lpstr>
      <vt:lpstr>Quick Discussion</vt:lpstr>
      <vt:lpstr>S3: Transforming the West</vt:lpstr>
      <vt:lpstr>Transforming the West</vt:lpstr>
      <vt:lpstr>Quick Review of Ch. 11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Review: Ch. 9 - 10</dc:title>
  <dc:creator>Gay, Jonathan</dc:creator>
  <cp:lastModifiedBy>Gay, Jonathan</cp:lastModifiedBy>
  <cp:revision>15</cp:revision>
  <dcterms:created xsi:type="dcterms:W3CDTF">2013-03-15T20:23:48Z</dcterms:created>
  <dcterms:modified xsi:type="dcterms:W3CDTF">2016-01-10T22:30:45Z</dcterms:modified>
</cp:coreProperties>
</file>