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6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8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4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3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CABE-3D7E-4238-8D08-6FA86C4F7BE8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545C7-CA79-4276-B17B-0068257D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African-Americans During the Civil War and Reconstruction Era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The question of slavery is finally settled during the Civil War.  In the following years African-Americans will pursue greater equality as free American citizens.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411306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7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4: Black Men Fight for the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the Emancipation Proclamation, the most famous black unit to fight for the Union formed, the 54</a:t>
            </a:r>
            <a:r>
              <a:rPr lang="en-US" baseline="30000" dirty="0" smtClean="0"/>
              <a:t>th</a:t>
            </a:r>
            <a:r>
              <a:rPr lang="en-US" dirty="0" smtClean="0"/>
              <a:t> Massachusetts Regiment.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438137">
            <a:off x="476422" y="3826105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54</a:t>
            </a:r>
            <a:r>
              <a:rPr lang="en-US" baseline="30000" dirty="0" smtClean="0"/>
              <a:t>th</a:t>
            </a:r>
            <a:r>
              <a:rPr lang="en-US" dirty="0" smtClean="0"/>
              <a:t> Massachusetts Regiment, led by Colonel Robert Gould Shaw (white),  was the first all-black military unit to fight for the North.  Their bravery and sacrifice in battle helped to combat the myth that blacks made poor soldiers.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27" y="3408349"/>
            <a:ext cx="4152900" cy="309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5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4: Black Men Fight for the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*Key Idea*</a:t>
            </a:r>
          </a:p>
          <a:p>
            <a:pPr lvl="1"/>
            <a:r>
              <a:rPr lang="en-US" dirty="0" smtClean="0"/>
              <a:t>Despite discrimination and the belief that blacks would not make good combat soldiers, African Americans participated in every major battle of the war after the Emancipation Proclamation.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9290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5: The Confederate Reaction to Black Soldiers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Confederate leaders and soldiers did not recognize black men as real soldiers, even going as far as executing captured blacks.</a:t>
            </a:r>
          </a:p>
          <a:p>
            <a:pPr lvl="1"/>
            <a:r>
              <a:rPr lang="en-US" dirty="0" smtClean="0"/>
              <a:t>In response, Union leaders promised to retaliate for the mistreatment of black soldiers.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4191000"/>
            <a:ext cx="17335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5: The Confederate Reaction to Black Soldiers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Despite the risks, blacks served the Union cause in a variety of ways, acting as…</a:t>
            </a:r>
          </a:p>
          <a:p>
            <a:pPr lvl="1"/>
            <a:r>
              <a:rPr lang="en-US" dirty="0" smtClean="0"/>
              <a:t>Soldiers</a:t>
            </a:r>
          </a:p>
          <a:p>
            <a:pPr lvl="1"/>
            <a:r>
              <a:rPr lang="en-US" dirty="0" smtClean="0"/>
              <a:t>Liberators (of Southern Slaves)</a:t>
            </a:r>
          </a:p>
          <a:p>
            <a:pPr lvl="1"/>
            <a:r>
              <a:rPr lang="en-US" dirty="0" smtClean="0"/>
              <a:t>Spies</a:t>
            </a:r>
          </a:p>
          <a:p>
            <a:pPr lvl="1"/>
            <a:r>
              <a:rPr lang="en-US" dirty="0" smtClean="0"/>
              <a:t>Guides (through Southern Territory)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048000"/>
            <a:ext cx="22094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330579">
            <a:off x="1470555" y="513734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Slaves took advantage of the war as an opportunity to escape and join the Union.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you been a black male living in the Union during this time, would you have been willing, despite the discrimination and the risk, to volunteer to fight in the war?  Why?</a:t>
            </a:r>
            <a:endParaRPr lang="en-US" dirty="0"/>
          </a:p>
        </p:txBody>
      </p:sp>
      <p:pic>
        <p:nvPicPr>
          <p:cNvPr id="13315" name="Picture 3" descr="C:\Users\jgay.BERTIE_K12_NC\AppData\Local\Microsoft\Windows\Temporary Internet Files\Content.IE5\HIRC2V3K\MC9003117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94944"/>
            <a:ext cx="1295400" cy="19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0525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3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6: Opposition to Black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their contribution to the war effort, many white Northerners remained resentful and even hostile to African Americans.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34437">
            <a:off x="749080" y="3904239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the New York City Draft Riots of 1863, white Northerners attacked and even killed blacks as a way of protesting a war they felt had become about helping black people.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25319"/>
            <a:ext cx="3823652" cy="29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Confederacy relied on slave labor to help sustain its war effort.</a:t>
            </a:r>
          </a:p>
          <a:p>
            <a:r>
              <a:rPr lang="en-US" sz="2800" dirty="0" smtClean="0"/>
              <a:t>In fact, towards the end of the war, the Confederate Congress actually approved the enlistment of black soldiers to fight for the South, however, by then defeat was inevitable.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388211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5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 of Ch. 11</a:t>
            </a:r>
            <a:br>
              <a:rPr lang="en-US" dirty="0" smtClean="0"/>
            </a:br>
            <a:r>
              <a:rPr lang="en-US" dirty="0" smtClean="0"/>
              <a:t>African Americans and 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the Civil War really fought over slavery?</a:t>
            </a:r>
          </a:p>
          <a:p>
            <a:r>
              <a:rPr lang="en-US" dirty="0" smtClean="0"/>
              <a:t>How did the Emancipation Proclamation change the war?</a:t>
            </a:r>
          </a:p>
          <a:p>
            <a:r>
              <a:rPr lang="en-US" dirty="0" smtClean="0"/>
              <a:t>How were African Americans involved in the Civil War?</a:t>
            </a:r>
            <a:endParaRPr lang="en-US" dirty="0"/>
          </a:p>
        </p:txBody>
      </p:sp>
      <p:pic>
        <p:nvPicPr>
          <p:cNvPr id="16386" name="Picture 2" descr="C:\Users\jgay.BERTIE_K12_NC\AppData\Local\Microsoft\Windows\Temporary Internet Files\Content.IE5\M63QATZ4\MM900041015[3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104481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11:  African Americans and the Civil War</a:t>
            </a:r>
            <a:br>
              <a:rPr lang="en-US" dirty="0" smtClean="0"/>
            </a:br>
            <a:r>
              <a:rPr lang="en-US" dirty="0" smtClean="0"/>
              <a:t>1861 - 1865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the start of the war, the North’s primary goal was to bring the South back and restore the Union.  However, along the way, putting an end to slavery became a key focus of the war, changing the fate of the nation and the lives of African-Americans forever.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96" y="3733800"/>
            <a:ext cx="4333204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4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The Civil War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Civil War began in 1861, President Lincoln’s main goal was not to end slavery, but rather to preserve the Union.</a:t>
            </a:r>
          </a:p>
          <a:p>
            <a:pPr lvl="1"/>
            <a:r>
              <a:rPr lang="en-US" dirty="0" smtClean="0"/>
              <a:t>In fact, at the start of war, blacks volunteered to fight on the side of the Union (North), but their offers were rejected.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V2SBT10D\MC9003703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04828"/>
            <a:ext cx="1246327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46015">
            <a:off x="685800" y="5105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Union = The North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Confederacy = The South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When the Civil War began, Lincoln and the North’s leaders were trying to fight a war against the South without really fighting a war against slavery.  Why do you think that was?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M63QATZ4\MC9001514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1299362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gay.BERTIE_K12_NC\AppData\Local\Microsoft\Windows\Temporary Internet Files\Content.IE5\WSUQFQ3Z\MC9003117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1295400" cy="19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Lincoln and Emancipation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 began the Civil War in support of…</a:t>
            </a:r>
          </a:p>
          <a:p>
            <a:pPr lvl="1"/>
            <a:r>
              <a:rPr lang="en-US" dirty="0" smtClean="0"/>
              <a:t>Compensated Emancipation: paying slave owners for the freedom of their slaves</a:t>
            </a:r>
          </a:p>
          <a:p>
            <a:pPr lvl="1"/>
            <a:r>
              <a:rPr lang="en-US" dirty="0" smtClean="0"/>
              <a:t>Colonization: sending freed blacks back to a colony in West Africa</a:t>
            </a:r>
            <a:endParaRPr lang="en-US" dirty="0"/>
          </a:p>
        </p:txBody>
      </p:sp>
      <p:pic>
        <p:nvPicPr>
          <p:cNvPr id="5122" name="Picture 2" descr="C:\Users\jgay.BERTIE_K12_NC\AppData\Local\Microsoft\Windows\Temporary Internet Files\Content.IE5\WEMQ71L8\MC9000364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37912"/>
            <a:ext cx="1439266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38461"/>
            <a:ext cx="2095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704609" y="4592782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Lincoln and Emancipation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as the Civil War dragged on, Lincoln began to consider the abolition of slavery as a tactic for achieving military victory.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the abolition of Slavery in Confederate (Southern) states be an advantage for Union (Northern) forces?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ULYH51DY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172578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3: Liberation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On September 22, 1862 Lincoln issued the Emancipation Proclamation, declaring that slaves living in states in rebellion on January 1, 1863, would be freed.</a:t>
            </a:r>
          </a:p>
          <a:p>
            <a:pPr lvl="1"/>
            <a:r>
              <a:rPr lang="en-US" dirty="0" smtClean="0"/>
              <a:t>While this of course angered Southern States, it successfully undermined the South and contributed to Union victory, just as Lincoln had hoped.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23" y="46482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4: Black Men Fight for the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Emancipation Proclamation cleared the way for the enlistment of black troops in the Union army.</a:t>
            </a:r>
          </a:p>
          <a:p>
            <a:pPr lvl="1"/>
            <a:r>
              <a:rPr lang="en-US" sz="2400" dirty="0" smtClean="0"/>
              <a:t>However, the actual recruitment and deployment of black troops did not proceed smoothly, as many whites still believed blacks would not make good soldiers.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1603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804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Unit 4 African-Americans During the Civil War and Reconstruction Era</vt:lpstr>
      <vt:lpstr>Ch 11:  African Americans and the Civil War 1861 - 1865</vt:lpstr>
      <vt:lpstr>Section 1: The Civil War Begins</vt:lpstr>
      <vt:lpstr>Quick Discussion</vt:lpstr>
      <vt:lpstr>Section 2: Lincoln and Emancipation</vt:lpstr>
      <vt:lpstr>Section 2: Lincoln and Emancipation</vt:lpstr>
      <vt:lpstr>Quick Discussion</vt:lpstr>
      <vt:lpstr>Section 3: Liberation</vt:lpstr>
      <vt:lpstr>Section 4: Black Men Fight for the Union</vt:lpstr>
      <vt:lpstr>Section 4: Black Men Fight for the Union</vt:lpstr>
      <vt:lpstr>Section 4: Black Men Fight for the Union</vt:lpstr>
      <vt:lpstr>Section 5: The Confederate Reaction to Black Soldiers</vt:lpstr>
      <vt:lpstr>Section 5: The Confederate Reaction to Black Soldiers</vt:lpstr>
      <vt:lpstr>Quick Discussion</vt:lpstr>
      <vt:lpstr>Section 6: Opposition to Black People</vt:lpstr>
      <vt:lpstr>Did you know?</vt:lpstr>
      <vt:lpstr>Quick Review of Ch. 11 African Americans and the Civil War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Part 1 Resistance to Slavery Divides the Nation</dc:title>
  <dc:creator>Gay, Jonathan</dc:creator>
  <cp:lastModifiedBy>Gay, Jonathan</cp:lastModifiedBy>
  <cp:revision>21</cp:revision>
  <dcterms:created xsi:type="dcterms:W3CDTF">2014-02-12T23:35:19Z</dcterms:created>
  <dcterms:modified xsi:type="dcterms:W3CDTF">2014-03-16T20:47:50Z</dcterms:modified>
</cp:coreProperties>
</file>