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888547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10 Assessment</a:t>
            </a:r>
            <a:br>
              <a:rPr lang="en-US" dirty="0" smtClean="0"/>
            </a:br>
            <a:r>
              <a:rPr lang="en-US" dirty="0" smtClean="0"/>
              <a:t>Page 356: Immigration and Urbanization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1, </a:t>
            </a:r>
            <a:r>
              <a:rPr lang="en-US" dirty="0" smtClean="0"/>
              <a:t>3 - 4, </a:t>
            </a:r>
            <a:r>
              <a:rPr lang="en-US" dirty="0" smtClean="0"/>
              <a:t>6 – </a:t>
            </a:r>
            <a:r>
              <a:rPr lang="en-US" dirty="0" smtClean="0"/>
              <a:t>10, </a:t>
            </a:r>
            <a:r>
              <a:rPr lang="en-US" dirty="0" smtClean="0"/>
              <a:t>12 – 14, 16</a:t>
            </a:r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10 Assessment Page 356: Immigration and Urbanization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11</cp:revision>
  <dcterms:created xsi:type="dcterms:W3CDTF">2014-02-04T21:17:47Z</dcterms:created>
  <dcterms:modified xsi:type="dcterms:W3CDTF">2016-01-07T22:04:10Z</dcterms:modified>
</cp:coreProperties>
</file>