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6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4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1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8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2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1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3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A0A9-1334-4769-8EE1-2A978590BC7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713E-E3AA-46AF-ADA1-A35E16AC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0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Chapter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How does federalism affect NC?</a:t>
            </a:r>
          </a:p>
          <a:p>
            <a:r>
              <a:rPr lang="en-US" dirty="0" smtClean="0"/>
              <a:t>2.  How does an idea become a law in NC?</a:t>
            </a:r>
          </a:p>
          <a:p>
            <a:r>
              <a:rPr lang="en-US" dirty="0" smtClean="0"/>
              <a:t>3.  What are some of the Governor’s responsibilities?</a:t>
            </a:r>
          </a:p>
          <a:p>
            <a:r>
              <a:rPr lang="en-US" dirty="0" smtClean="0"/>
              <a:t>4.  What is the purpose of the NC courts?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PEGA4H0N\MC900048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1585570" cy="17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12 Assessment</a:t>
            </a:r>
            <a:br>
              <a:rPr lang="en-US" dirty="0" smtClean="0"/>
            </a:br>
            <a:r>
              <a:rPr lang="en-US" dirty="0" smtClean="0"/>
              <a:t>Page 344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# 1 – 11</a:t>
            </a:r>
          </a:p>
          <a:p>
            <a:pPr lvl="1"/>
            <a:r>
              <a:rPr lang="en-US" dirty="0" smtClean="0"/>
              <a:t>Reviewing Key Terms</a:t>
            </a:r>
          </a:p>
          <a:p>
            <a:pPr lvl="2"/>
            <a:r>
              <a:rPr lang="en-US" dirty="0" smtClean="0"/>
              <a:t>Write out the sentence with correct term underlined.</a:t>
            </a:r>
          </a:p>
          <a:p>
            <a:pPr lvl="1"/>
            <a:r>
              <a:rPr lang="en-US" dirty="0"/>
              <a:t>Comprehension and Critical Thinking</a:t>
            </a:r>
          </a:p>
          <a:p>
            <a:pPr lvl="2"/>
            <a:r>
              <a:rPr lang="en-US" dirty="0"/>
              <a:t>Write out the question and your response.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* </a:t>
            </a:r>
            <a:r>
              <a:rPr lang="en-US" dirty="0" smtClean="0"/>
              <a:t>Turn in for a grade when completed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026" name="Picture 2" descr="C:\Users\jgay\AppData\Local\Microsoft\Windows\Temporary Internet Files\Content.IE5\A3100KBO\MP9004421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1693078" cy="17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12</a:t>
            </a:r>
            <a:br>
              <a:rPr lang="en-US" dirty="0" smtClean="0"/>
            </a:br>
            <a:r>
              <a:rPr lang="en-US" dirty="0" smtClean="0"/>
              <a:t>Local Government in NC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114799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3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</a:t>
            </a:r>
            <a:br>
              <a:rPr lang="en-US" dirty="0" smtClean="0"/>
            </a:br>
            <a:r>
              <a:rPr lang="en-US" dirty="0" smtClean="0"/>
              <a:t>Local Govt. in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525963"/>
          </a:xfrm>
        </p:spPr>
        <p:txBody>
          <a:bodyPr/>
          <a:lstStyle/>
          <a:p>
            <a:r>
              <a:rPr lang="en-US" dirty="0" smtClean="0"/>
              <a:t>Counties</a:t>
            </a:r>
          </a:p>
          <a:p>
            <a:pPr lvl="1"/>
            <a:r>
              <a:rPr lang="en-US" dirty="0" smtClean="0"/>
              <a:t>100 Counties in NC</a:t>
            </a:r>
          </a:p>
          <a:p>
            <a:pPr lvl="1"/>
            <a:r>
              <a:rPr lang="en-US" dirty="0" smtClean="0"/>
              <a:t>Help States Maintain Law and Order, Collect Taxes, and Provide Services (ex: Healthcare, Public Safety)</a:t>
            </a:r>
          </a:p>
          <a:p>
            <a:r>
              <a:rPr lang="en-US" dirty="0" smtClean="0"/>
              <a:t>Municipalities</a:t>
            </a:r>
          </a:p>
          <a:p>
            <a:pPr lvl="1"/>
            <a:r>
              <a:rPr lang="en-US" dirty="0" smtClean="0"/>
              <a:t>Cities, Towns, or Villages that have state-recognized </a:t>
            </a:r>
            <a:r>
              <a:rPr lang="en-US" dirty="0" err="1" smtClean="0"/>
              <a:t>govts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Powers of its govt. are set by the state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343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</a:t>
            </a:r>
            <a:br>
              <a:rPr lang="en-US" dirty="0" smtClean="0"/>
            </a:br>
            <a:r>
              <a:rPr lang="en-US" dirty="0" smtClean="0"/>
              <a:t>Local Govt. Services and Revenue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9MQ26HI3\MP90043953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30302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gay.BERTIE_K12_NC\AppData\Local\Microsoft\Windows\Temporary Internet Files\Content.IE5\9MQ26HI3\MP9003994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07673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09" y="169795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Local School Boards Build Schools and Hire Staff</a:t>
            </a:r>
          </a:p>
          <a:p>
            <a:r>
              <a:rPr lang="en-US" dirty="0" smtClean="0"/>
              <a:t>Healthcare and Welfare</a:t>
            </a:r>
          </a:p>
          <a:p>
            <a:pPr lvl="1"/>
            <a:r>
              <a:rPr lang="en-US" dirty="0" smtClean="0"/>
              <a:t>Local officials carry out programs funded by federal, state, and local </a:t>
            </a:r>
            <a:r>
              <a:rPr lang="en-US" dirty="0" err="1" smtClean="0"/>
              <a:t>govts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Public Safety</a:t>
            </a:r>
          </a:p>
          <a:p>
            <a:pPr lvl="1"/>
            <a:r>
              <a:rPr lang="en-US" dirty="0" smtClean="0"/>
              <a:t>Local Ambulance, Fire Dept., or Police</a:t>
            </a:r>
          </a:p>
          <a:p>
            <a:r>
              <a:rPr lang="en-US" dirty="0" smtClean="0"/>
              <a:t>Utilities</a:t>
            </a:r>
          </a:p>
          <a:p>
            <a:pPr lvl="1"/>
            <a:r>
              <a:rPr lang="en-US" dirty="0" smtClean="0"/>
              <a:t>Local water, gas, electricity, and garbage collection</a:t>
            </a:r>
          </a:p>
          <a:p>
            <a:r>
              <a:rPr lang="en-US" dirty="0" smtClean="0"/>
              <a:t>Land Use</a:t>
            </a:r>
          </a:p>
          <a:p>
            <a:pPr lvl="1"/>
            <a:r>
              <a:rPr lang="en-US" dirty="0" smtClean="0"/>
              <a:t>Regulate land use now and develop plans for the future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P9T12MGP\MC90008977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76349" cy="13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gay.BERTIE_K12_NC\AppData\Local\Microsoft\Windows\Temporary Internet Files\Content.IE5\1M6C0V3O\MC9004339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455"/>
            <a:ext cx="15525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Paying for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Taxes</a:t>
            </a:r>
          </a:p>
          <a:p>
            <a:pPr lvl="1"/>
            <a:r>
              <a:rPr lang="en-US" dirty="0" smtClean="0"/>
              <a:t>Property, Income, Sales</a:t>
            </a:r>
          </a:p>
          <a:p>
            <a:r>
              <a:rPr lang="en-US" dirty="0" smtClean="0"/>
              <a:t>Intergovernmental Revenue</a:t>
            </a:r>
          </a:p>
          <a:p>
            <a:pPr lvl="1"/>
            <a:r>
              <a:rPr lang="en-US" dirty="0" smtClean="0"/>
              <a:t>Grants from State or Federal Govt.</a:t>
            </a:r>
          </a:p>
          <a:p>
            <a:r>
              <a:rPr lang="en-US" dirty="0" smtClean="0"/>
              <a:t>Service Charges and Sales</a:t>
            </a:r>
          </a:p>
          <a:p>
            <a:pPr lvl="1"/>
            <a:r>
              <a:rPr lang="en-US" dirty="0" smtClean="0"/>
              <a:t>Ex: Parking in Govt. Parking Lot</a:t>
            </a:r>
          </a:p>
          <a:p>
            <a:pPr lvl="1"/>
            <a:r>
              <a:rPr lang="en-US" dirty="0" smtClean="0"/>
              <a:t>Ex:  Local Govt. Sells Property</a:t>
            </a:r>
          </a:p>
          <a:p>
            <a:r>
              <a:rPr lang="en-US" dirty="0" smtClean="0"/>
              <a:t>Borrowing</a:t>
            </a:r>
          </a:p>
          <a:p>
            <a:pPr lvl="1"/>
            <a:r>
              <a:rPr lang="en-US" dirty="0" smtClean="0"/>
              <a:t>Borrow from Banks or Sell Bonds</a:t>
            </a:r>
            <a:endParaRPr lang="en-US" dirty="0"/>
          </a:p>
        </p:txBody>
      </p:sp>
      <p:pic>
        <p:nvPicPr>
          <p:cNvPr id="5123" name="Picture 3" descr="C:\Users\jgay.BERTIE_K12_NC\AppData\Local\Microsoft\Windows\Temporary Internet Files\Content.IE5\PEGA4H0N\MC9001965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71" y="1447800"/>
            <a:ext cx="216637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7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</a:t>
            </a:r>
            <a:br>
              <a:rPr lang="en-US" dirty="0" smtClean="0"/>
            </a:br>
            <a:r>
              <a:rPr lang="en-US" dirty="0" smtClean="0"/>
              <a:t>Conflict and Cooperation Between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Key Thought:  Local </a:t>
            </a:r>
            <a:r>
              <a:rPr lang="en-US" dirty="0" err="1" smtClean="0"/>
              <a:t>govts</a:t>
            </a:r>
            <a:r>
              <a:rPr lang="en-US" dirty="0" smtClean="0"/>
              <a:t>. work with other local </a:t>
            </a:r>
            <a:r>
              <a:rPr lang="en-US" dirty="0" err="1" smtClean="0"/>
              <a:t>govts</a:t>
            </a:r>
            <a:r>
              <a:rPr lang="en-US" dirty="0" smtClean="0"/>
              <a:t>, the state govt., and the federal govt. to accomplish goals.  This involves both conflict and cooperation.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P50SC7O9\MP9003167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657600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gay.BERTIE_K12_NC\AppData\Local\Microsoft\Windows\Temporary Internet Files\Content.IE5\I5YUMFH2\MP90044302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00055"/>
            <a:ext cx="3814762" cy="25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2856"/>
            <a:ext cx="8229600" cy="4525963"/>
          </a:xfrm>
        </p:spPr>
        <p:txBody>
          <a:bodyPr/>
          <a:lstStyle/>
          <a:p>
            <a:r>
              <a:rPr lang="en-US" dirty="0" smtClean="0"/>
              <a:t>Examples of Conflict</a:t>
            </a:r>
          </a:p>
          <a:p>
            <a:pPr lvl="1"/>
            <a:r>
              <a:rPr lang="en-US" dirty="0" smtClean="0"/>
              <a:t>Competition, Money Disagreements, Authority Challenged </a:t>
            </a:r>
          </a:p>
          <a:p>
            <a:r>
              <a:rPr lang="en-US" dirty="0" smtClean="0"/>
              <a:t>Examples of Cooperation</a:t>
            </a:r>
          </a:p>
          <a:p>
            <a:pPr lvl="1"/>
            <a:r>
              <a:rPr lang="en-US" dirty="0" smtClean="0"/>
              <a:t>Collaboration to provide better services: hospitals, waste management, law enforcement</a:t>
            </a:r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WRMKBTG7\MP9004330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81329"/>
            <a:ext cx="3810000" cy="25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the main purposes of local governments?</a:t>
            </a:r>
          </a:p>
          <a:p>
            <a:r>
              <a:rPr lang="en-US" dirty="0" smtClean="0"/>
              <a:t>What kinds of services do local governments provide?</a:t>
            </a:r>
          </a:p>
          <a:p>
            <a:r>
              <a:rPr lang="en-US" dirty="0" smtClean="0"/>
              <a:t>How do local governments pay for services they provide?</a:t>
            </a:r>
          </a:p>
          <a:p>
            <a:r>
              <a:rPr lang="en-US" dirty="0" smtClean="0"/>
              <a:t>What’s an example of how different levels of government might have conflict / cooperation?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357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Quick Review of Chapter 11</vt:lpstr>
      <vt:lpstr>Chapter 12 Local Government in NC</vt:lpstr>
      <vt:lpstr>Section 1 Local Govt. in NC</vt:lpstr>
      <vt:lpstr>Section 2 Local Govt. Services and Revenue</vt:lpstr>
      <vt:lpstr>Important Services</vt:lpstr>
      <vt:lpstr>Paying for Services</vt:lpstr>
      <vt:lpstr>Section 3 Conflict and Cooperation Between Governments</vt:lpstr>
      <vt:lpstr>PowerPoint Presentation</vt:lpstr>
      <vt:lpstr>Quick Review of Ch. 12</vt:lpstr>
      <vt:lpstr>Ch. 12 Assessment Page 344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Review of Chapter 11</dc:title>
  <dc:creator>Gay, Jonathan</dc:creator>
  <cp:lastModifiedBy>Gay, Jonathan</cp:lastModifiedBy>
  <cp:revision>9</cp:revision>
  <dcterms:created xsi:type="dcterms:W3CDTF">2012-11-13T18:27:27Z</dcterms:created>
  <dcterms:modified xsi:type="dcterms:W3CDTF">2013-09-19T12:50:52Z</dcterms:modified>
</cp:coreProperties>
</file>