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7" r:id="rId6"/>
    <p:sldId id="270" r:id="rId7"/>
    <p:sldId id="259" r:id="rId8"/>
    <p:sldId id="260" r:id="rId9"/>
    <p:sldId id="261" r:id="rId10"/>
    <p:sldId id="262" r:id="rId11"/>
    <p:sldId id="268" r:id="rId12"/>
    <p:sldId id="263" r:id="rId13"/>
    <p:sldId id="264" r:id="rId14"/>
    <p:sldId id="269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2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3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DB39-203E-4F6A-A2FB-5C7FD4F6AC10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8535F-69BD-4F58-B992-A1648327A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4: Industrialization of the United States (1865 – 1914)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the US continues to build industry while it also continues its expansion westward.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4740471" cy="31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098697">
            <a:off x="7086600" y="51054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building of the Brooklyn Bridge. (Completed in 1883)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Urban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b="1" dirty="0" smtClean="0"/>
              <a:t>Overcrowding</a:t>
            </a:r>
            <a:r>
              <a:rPr lang="en-US" dirty="0" smtClean="0"/>
              <a:t> in Poorer Neighborhoods</a:t>
            </a:r>
          </a:p>
          <a:p>
            <a:r>
              <a:rPr lang="en-US" b="1" dirty="0" smtClean="0"/>
              <a:t>Poor</a:t>
            </a:r>
            <a:r>
              <a:rPr lang="en-US" dirty="0" smtClean="0"/>
              <a:t> Housing Conditions</a:t>
            </a:r>
          </a:p>
          <a:p>
            <a:r>
              <a:rPr lang="en-US" b="1" dirty="0" smtClean="0"/>
              <a:t>Dirty</a:t>
            </a:r>
            <a:r>
              <a:rPr lang="en-US" dirty="0" smtClean="0"/>
              <a:t> Cities = Health Concerns</a:t>
            </a:r>
          </a:p>
          <a:p>
            <a:r>
              <a:rPr lang="en-US" dirty="0" smtClean="0"/>
              <a:t>Greater </a:t>
            </a:r>
            <a:r>
              <a:rPr lang="en-US" b="1" dirty="0" smtClean="0"/>
              <a:t>Risk</a:t>
            </a:r>
            <a:r>
              <a:rPr lang="en-US" dirty="0" smtClean="0"/>
              <a:t> of Fires and Crime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12680"/>
            <a:ext cx="4962868" cy="293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685209">
            <a:off x="1185866" y="525751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wrong with this picture??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had lived during the late 1800s, do you think you would have remained in rural Bertie County, or would you have migrated to a bigger city? Why?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PBKL6FC8\MM90023630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63291"/>
            <a:ext cx="12268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S3: Social and Cultural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middle-class lifestyle (shopping, sports, popular magazines and newspapers) helped to develop a </a:t>
            </a:r>
            <a:r>
              <a:rPr lang="en-US" b="1" dirty="0" smtClean="0"/>
              <a:t>more commonly shared American culture.</a:t>
            </a:r>
          </a:p>
          <a:p>
            <a:pPr lvl="1"/>
            <a:r>
              <a:rPr lang="en-US" dirty="0" smtClean="0"/>
              <a:t>Mass Culture: Americans across the country are seeking to buy the same things, like shared clothing styles.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I3FJ4T3J\MP9003142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304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Forms of </a:t>
            </a:r>
            <a:r>
              <a:rPr lang="en-US" b="1" dirty="0" smtClean="0"/>
              <a:t>Popular Entertainment </a:t>
            </a:r>
            <a:r>
              <a:rPr lang="en-US" dirty="0" smtClean="0"/>
              <a:t>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324600" cy="4525963"/>
          </a:xfrm>
        </p:spPr>
        <p:txBody>
          <a:bodyPr/>
          <a:lstStyle/>
          <a:p>
            <a:r>
              <a:rPr lang="en-US" dirty="0" smtClean="0"/>
              <a:t>Amusement Park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Roller Coaster in NY City</a:t>
            </a:r>
          </a:p>
          <a:p>
            <a:r>
              <a:rPr lang="en-US" dirty="0" smtClean="0"/>
              <a:t>Wild West Show Tours America and Europe</a:t>
            </a:r>
          </a:p>
          <a:p>
            <a:r>
              <a:rPr lang="en-US" dirty="0" smtClean="0"/>
              <a:t>Movie Theatres</a:t>
            </a:r>
          </a:p>
          <a:p>
            <a:r>
              <a:rPr lang="en-US" dirty="0" smtClean="0"/>
              <a:t>Spectator Sports</a:t>
            </a:r>
          </a:p>
          <a:p>
            <a:pPr lvl="1"/>
            <a:r>
              <a:rPr lang="en-US" dirty="0" smtClean="0"/>
              <a:t>Baseball, Horse Racing, Bicycle Racing, Boxing, Football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94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5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these new forms of entertainment (movie theatres, amusement parks, baseball) developed </a:t>
            </a:r>
            <a:r>
              <a:rPr lang="en-US" u="sng" dirty="0" smtClean="0"/>
              <a:t>after</a:t>
            </a:r>
            <a:r>
              <a:rPr lang="en-US" dirty="0" smtClean="0"/>
              <a:t> industrial growth caused many to migrate to the cities?  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HIRC2V3K\MM90028274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10 Immigration and Urbanization 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What was the motivation for ‘New Immigrants’ to come to the US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r>
              <a:rPr lang="en-US" dirty="0" smtClean="0"/>
              <a:t>What is urbanization and why did it take place during this time?</a:t>
            </a:r>
          </a:p>
          <a:p>
            <a:r>
              <a:rPr lang="en-US" dirty="0" smtClean="0"/>
              <a:t>What kind of cultural changes took place in the late 1800s and early 1900s?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W3958S5Q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35235"/>
            <a:ext cx="1367012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gay.BERTIE_K12_NC\AppData\Local\Microsoft\Windows\Temporary Internet Files\Content.IE5\M63QATZ4\MM900234752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98" y="5334000"/>
            <a:ext cx="11334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9 Quick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encouraged Industrial Growth in the late 1800s?</a:t>
            </a:r>
          </a:p>
          <a:p>
            <a:r>
              <a:rPr lang="en-US" dirty="0" smtClean="0"/>
              <a:t>What role did the government have during the rise of Big Business?  Why?</a:t>
            </a:r>
          </a:p>
          <a:p>
            <a:r>
              <a:rPr lang="en-US" dirty="0" smtClean="0"/>
              <a:t>Why did labor unions begin to develop?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AQMYT86G\MM900041015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909205" cy="15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10 Immigration and Urbanization</a:t>
            </a:r>
            <a:br>
              <a:rPr lang="en-US" dirty="0" smtClean="0"/>
            </a:br>
            <a:r>
              <a:rPr lang="en-US" dirty="0" smtClean="0"/>
              <a:t>1865- 1914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3126178" cy="318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752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Industrial Growth in the United States creates job opportunities</a:t>
            </a:r>
            <a:r>
              <a:rPr lang="en-US" sz="2400" dirty="0" smtClean="0"/>
              <a:t>, prompting many Europeans to move to the cities of the United States in search of a better life.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27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S1: The New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Foreign-born population of the US nearly doubled between 1870 – 1900</a:t>
            </a:r>
          </a:p>
          <a:p>
            <a:pPr lvl="1"/>
            <a:r>
              <a:rPr lang="en-US" dirty="0" smtClean="0"/>
              <a:t>The majority are coming from Europe</a:t>
            </a:r>
          </a:p>
          <a:p>
            <a:r>
              <a:rPr lang="en-US" dirty="0" smtClean="0"/>
              <a:t>Effect:  Immigrants adopt parts of American culture, and Americans adopt parts of immigrant culture.</a:t>
            </a:r>
          </a:p>
          <a:p>
            <a:pPr lvl="1"/>
            <a:r>
              <a:rPr lang="en-US" dirty="0" smtClean="0"/>
              <a:t>Nickname for the US = </a:t>
            </a:r>
            <a:r>
              <a:rPr lang="en-US" b="1" dirty="0" smtClean="0"/>
              <a:t>Melting Pot</a:t>
            </a:r>
          </a:p>
          <a:p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0MQXQA83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58319"/>
            <a:ext cx="1553424" cy="22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In what ways is the United States like a giant Melting Pot? Can you think of examples?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45416"/>
            <a:ext cx="2666063" cy="36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74"/>
            <a:ext cx="8229600" cy="1143000"/>
          </a:xfrm>
        </p:spPr>
        <p:txBody>
          <a:bodyPr/>
          <a:lstStyle/>
          <a:p>
            <a:r>
              <a:rPr lang="en-US" dirty="0" smtClean="0"/>
              <a:t>Cultural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07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example of the </a:t>
            </a:r>
            <a:r>
              <a:rPr lang="en-US" sz="2800" b="1" dirty="0" smtClean="0"/>
              <a:t>cultural contributions immigrants brought to America</a:t>
            </a:r>
            <a:r>
              <a:rPr lang="en-US" sz="2800" dirty="0" smtClean="0"/>
              <a:t> is demonstrated in the life of Irving Berlin.</a:t>
            </a:r>
          </a:p>
          <a:p>
            <a:r>
              <a:rPr lang="en-US" sz="2800" dirty="0" smtClean="0"/>
              <a:t>As a young child he immigrated from Russia to the United States in the late 1800s.  </a:t>
            </a:r>
          </a:p>
          <a:p>
            <a:pPr marL="0" indent="0">
              <a:buNone/>
            </a:pPr>
            <a:r>
              <a:rPr lang="en-US" sz="2800" dirty="0" smtClean="0"/>
              <a:t>He would grow up to compose many </a:t>
            </a:r>
          </a:p>
          <a:p>
            <a:pPr marL="0" indent="0">
              <a:buNone/>
            </a:pPr>
            <a:r>
              <a:rPr lang="en-US" sz="2800" dirty="0" smtClean="0"/>
              <a:t>well-known popular songs such as </a:t>
            </a:r>
          </a:p>
          <a:p>
            <a:pPr marL="0" indent="0">
              <a:buNone/>
            </a:pPr>
            <a:r>
              <a:rPr lang="en-US" sz="2800" dirty="0" smtClean="0"/>
              <a:t>“God Bless America” and </a:t>
            </a:r>
          </a:p>
          <a:p>
            <a:pPr marL="0" indent="0">
              <a:buNone/>
            </a:pPr>
            <a:r>
              <a:rPr lang="en-US" sz="2800" dirty="0" smtClean="0"/>
              <a:t>“White Christmas”.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826458">
            <a:off x="163497" y="600387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Biography.com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290106"/>
            <a:ext cx="24003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immigrants come to the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Push Factors</a:t>
            </a:r>
          </a:p>
          <a:p>
            <a:pPr lvl="1"/>
            <a:r>
              <a:rPr lang="en-US" dirty="0" smtClean="0"/>
              <a:t>Economic Difficulties, Wars and Political Revolutions, and Religious Persecution</a:t>
            </a:r>
          </a:p>
          <a:p>
            <a:r>
              <a:rPr lang="en-US" dirty="0" smtClean="0"/>
              <a:t>Pull Factors</a:t>
            </a:r>
          </a:p>
          <a:p>
            <a:pPr lvl="1"/>
            <a:r>
              <a:rPr lang="en-US" dirty="0" smtClean="0"/>
              <a:t>Available Land and Employment, Economic Opportunity, Religious and Political Freedom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 Despite opposition from those who looked down on them, </a:t>
            </a:r>
            <a:r>
              <a:rPr lang="en-US" b="1" dirty="0" smtClean="0"/>
              <a:t>immigrants fueled industrial growth, became citizens, and made their traditions a part of American culture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55416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S2:  Cities Expand and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century, America experienced </a:t>
            </a:r>
            <a:r>
              <a:rPr lang="en-US" b="1" dirty="0" smtClean="0"/>
              <a:t>urbanization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Many people left rural areas to live in the city and find employment.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90814">
            <a:off x="457200" y="426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Urban = Related to City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Improves City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b="1" dirty="0" smtClean="0"/>
              <a:t>Electric Cable Cars and Subways </a:t>
            </a:r>
            <a:r>
              <a:rPr lang="en-US" dirty="0" smtClean="0"/>
              <a:t>improve transportation.</a:t>
            </a:r>
          </a:p>
          <a:p>
            <a:pPr lvl="1"/>
            <a:r>
              <a:rPr lang="en-US" b="1" dirty="0" smtClean="0"/>
              <a:t>Skyscrapers</a:t>
            </a:r>
            <a:r>
              <a:rPr lang="en-US" dirty="0" smtClean="0"/>
              <a:t> allow for more office space.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8476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9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606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Unit 4: Industrialization of the United States (1865 – 1914)</vt:lpstr>
      <vt:lpstr>Ch. 9 Quick Review</vt:lpstr>
      <vt:lpstr>Ch. 10 Immigration and Urbanization 1865- 1914</vt:lpstr>
      <vt:lpstr>S1: The New Immigrants</vt:lpstr>
      <vt:lpstr>Quick Discussion</vt:lpstr>
      <vt:lpstr>Cultural Contributions</vt:lpstr>
      <vt:lpstr>Why did immigrants come to the US?</vt:lpstr>
      <vt:lpstr>S2:  Cities Expand and Change</vt:lpstr>
      <vt:lpstr>Technology Improves City Life </vt:lpstr>
      <vt:lpstr>Problems of Urban Living</vt:lpstr>
      <vt:lpstr>Quick Discussion</vt:lpstr>
      <vt:lpstr>S3: Social and Cultural Trends</vt:lpstr>
      <vt:lpstr>New Forms of Popular Entertainment in the Cities</vt:lpstr>
      <vt:lpstr>Quick Discussion</vt:lpstr>
      <vt:lpstr>Ch. 10 Immigration and Urbanization Quick Review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9 Quick Review</dc:title>
  <dc:creator>Gay, Jonathan</dc:creator>
  <cp:lastModifiedBy>Gay, Jonathan</cp:lastModifiedBy>
  <cp:revision>18</cp:revision>
  <dcterms:created xsi:type="dcterms:W3CDTF">2013-03-11T16:17:13Z</dcterms:created>
  <dcterms:modified xsi:type="dcterms:W3CDTF">2016-01-08T21:03:20Z</dcterms:modified>
</cp:coreProperties>
</file>