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9 Assessment</a:t>
            </a:r>
            <a:br>
              <a:rPr lang="en-US" dirty="0" smtClean="0"/>
            </a:br>
            <a:r>
              <a:rPr lang="en-US" dirty="0" smtClean="0"/>
              <a:t>Page 328: The Triumph of Industry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</a:t>
            </a:r>
            <a:r>
              <a:rPr lang="en-US" dirty="0" smtClean="0"/>
              <a:t>1 - 2</a:t>
            </a:r>
            <a:r>
              <a:rPr lang="en-US" dirty="0" smtClean="0"/>
              <a:t>, </a:t>
            </a:r>
            <a:r>
              <a:rPr lang="en-US" dirty="0" smtClean="0"/>
              <a:t>4 - </a:t>
            </a:r>
            <a:r>
              <a:rPr lang="en-US" dirty="0" smtClean="0"/>
              <a:t>8, 10 - 13 </a:t>
            </a:r>
          </a:p>
          <a:p>
            <a:pPr eaLnBrk="1" hangingPunct="1"/>
            <a:r>
              <a:rPr lang="en-US" dirty="0" smtClean="0"/>
              <a:t>EOC 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Prepare for the EOC</a:t>
            </a:r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938646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Chapter 9 Assessment Page 328: The Triumph of Industry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9</cp:revision>
  <dcterms:created xsi:type="dcterms:W3CDTF">2014-02-04T21:17:47Z</dcterms:created>
  <dcterms:modified xsi:type="dcterms:W3CDTF">2016-01-07T15:38:19Z</dcterms:modified>
</cp:coreProperties>
</file>