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on Chapters 8 - 10</a:t>
            </a:r>
            <a:br>
              <a:rPr lang="en-US" dirty="0" smtClean="0"/>
            </a:br>
            <a:r>
              <a:rPr lang="en-US" sz="4000" smtClean="0"/>
              <a:t>Unit 3: </a:t>
            </a:r>
            <a:r>
              <a:rPr lang="en-US" sz="4000" dirty="0" smtClean="0"/>
              <a:t>Resistance to Slavery Divides the Nation</a:t>
            </a:r>
            <a:endParaRPr lang="en-US" sz="4000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Review your notes for chapters 8 - 10</a:t>
            </a:r>
          </a:p>
          <a:p>
            <a:pPr lvl="1"/>
            <a:r>
              <a:rPr lang="en-US" dirty="0" smtClean="0"/>
              <a:t>Focus on Key Concepts and Terms</a:t>
            </a:r>
          </a:p>
          <a:p>
            <a:r>
              <a:rPr lang="en-US" dirty="0" smtClean="0"/>
              <a:t>About 20 - 30 questions</a:t>
            </a:r>
          </a:p>
          <a:p>
            <a:pPr lvl="1"/>
            <a:r>
              <a:rPr lang="en-US" dirty="0" smtClean="0"/>
              <a:t>T/F, MC</a:t>
            </a:r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dirty="0" smtClean="0"/>
              <a:t>Choose two of the following topics and then write a 1 – 2 paragraph response for each one.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Discuss the ways in which both blacks and whites demonstrated their support for the Abolition movement.</a:t>
            </a:r>
          </a:p>
          <a:p>
            <a:pPr lvl="0"/>
            <a:r>
              <a:rPr lang="en-US" dirty="0" smtClean="0"/>
              <a:t>Can you explain the reasons why the Abolition movement struggled to remain totally united?</a:t>
            </a:r>
          </a:p>
          <a:p>
            <a:pPr lvl="0"/>
            <a:r>
              <a:rPr lang="en-US" dirty="0" smtClean="0"/>
              <a:t>Can you discuss specific historical events from the 1800s that demonstrate the growing tension in the nation over the issue of slavery?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Review your notes</a:t>
            </a:r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79877" cy="296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194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on Chapters 8 - 10 Unit 3: Resistance to Slavery Divides the Nation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27</cp:revision>
  <dcterms:created xsi:type="dcterms:W3CDTF">2012-02-03T15:59:14Z</dcterms:created>
  <dcterms:modified xsi:type="dcterms:W3CDTF">2014-09-09T21:09:59Z</dcterms:modified>
</cp:coreProperties>
</file>