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9C31-D695-4DDA-9EEC-A691AF6E727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AEE7-8B4B-40E3-9CED-C26463232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7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9C31-D695-4DDA-9EEC-A691AF6E727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AEE7-8B4B-40E3-9CED-C26463232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51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9C31-D695-4DDA-9EEC-A691AF6E727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AEE7-8B4B-40E3-9CED-C26463232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72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9C31-D695-4DDA-9EEC-A691AF6E727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AEE7-8B4B-40E3-9CED-C26463232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55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9C31-D695-4DDA-9EEC-A691AF6E727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AEE7-8B4B-40E3-9CED-C26463232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12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9C31-D695-4DDA-9EEC-A691AF6E727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AEE7-8B4B-40E3-9CED-C26463232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142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9C31-D695-4DDA-9EEC-A691AF6E727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AEE7-8B4B-40E3-9CED-C26463232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577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9C31-D695-4DDA-9EEC-A691AF6E727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AEE7-8B4B-40E3-9CED-C26463232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484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9C31-D695-4DDA-9EEC-A691AF6E727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AEE7-8B4B-40E3-9CED-C26463232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95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9C31-D695-4DDA-9EEC-A691AF6E727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AEE7-8B4B-40E3-9CED-C26463232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2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9C31-D695-4DDA-9EEC-A691AF6E727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AEE7-8B4B-40E3-9CED-C26463232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72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9C31-D695-4DDA-9EEC-A691AF6E727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1AEE7-8B4B-40E3-9CED-C26463232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6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Quick Review of Ch. 8 – 10</a:t>
            </a:r>
            <a:br>
              <a:rPr lang="en-US" dirty="0" smtClean="0"/>
            </a:br>
            <a:r>
              <a:rPr lang="en-US" dirty="0" smtClean="0"/>
              <a:t>The Federal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the responsibilities of members of Congress?</a:t>
            </a:r>
          </a:p>
          <a:p>
            <a:r>
              <a:rPr lang="en-US" dirty="0" smtClean="0"/>
              <a:t>What are some of the president’s job descriptions?</a:t>
            </a:r>
          </a:p>
          <a:p>
            <a:r>
              <a:rPr lang="en-US" dirty="0" smtClean="0"/>
              <a:t>What is the purpose of the Judicial Branch?</a:t>
            </a:r>
          </a:p>
          <a:p>
            <a:r>
              <a:rPr lang="en-US" dirty="0" smtClean="0"/>
              <a:t>How does the Supreme Court work?</a:t>
            </a:r>
          </a:p>
          <a:p>
            <a:r>
              <a:rPr lang="en-US" dirty="0" smtClean="0"/>
              <a:t>How does the U.S. federal govt. attempt to prevent the abuse of power?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9219" name="Picture 3" descr="C:\Users\jgay.BERTIE_K12_NC\AppData\Local\Microsoft\Windows\Temporary Internet Files\Content.IE5\PEGA4H0N\MC9000481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474151"/>
            <a:ext cx="1128370" cy="1252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514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Review of Chapter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How does federalism affect NC?</a:t>
            </a:r>
          </a:p>
          <a:p>
            <a:r>
              <a:rPr lang="en-US" dirty="0" smtClean="0"/>
              <a:t>2.  How does an idea become a law in NC?</a:t>
            </a:r>
          </a:p>
          <a:p>
            <a:r>
              <a:rPr lang="en-US" dirty="0" smtClean="0"/>
              <a:t>3.  What are some of the Governor’s responsibilities?</a:t>
            </a:r>
          </a:p>
          <a:p>
            <a:r>
              <a:rPr lang="en-US" dirty="0" smtClean="0"/>
              <a:t>4.  What is the purpose of the NC courts?</a:t>
            </a:r>
            <a:endParaRPr lang="en-US" dirty="0"/>
          </a:p>
        </p:txBody>
      </p:sp>
      <p:pic>
        <p:nvPicPr>
          <p:cNvPr id="8194" name="Picture 2" descr="C:\Users\jgay.BERTIE_K12_NC\AppData\Local\Microsoft\Windows\Temporary Internet Files\Content.IE5\PEGA4H0N\MC9000481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572000"/>
            <a:ext cx="1585570" cy="1759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775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Ch. 11 Assessment</a:t>
            </a:r>
            <a:br>
              <a:rPr lang="en-US" dirty="0" smtClean="0"/>
            </a:br>
            <a:r>
              <a:rPr lang="en-US" dirty="0" smtClean="0"/>
              <a:t>Page 316-317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Complete # </a:t>
            </a:r>
            <a:r>
              <a:rPr lang="en-US" dirty="0" smtClean="0"/>
              <a:t>1 - 11, </a:t>
            </a:r>
            <a:r>
              <a:rPr lang="en-US" dirty="0" smtClean="0"/>
              <a:t>17 and EOC </a:t>
            </a:r>
            <a:r>
              <a:rPr lang="en-US" dirty="0" smtClean="0"/>
              <a:t>#1 - 2</a:t>
            </a:r>
            <a:endParaRPr lang="en-US" dirty="0" smtClean="0"/>
          </a:p>
          <a:p>
            <a:pPr lvl="1"/>
            <a:r>
              <a:rPr lang="en-US" dirty="0" smtClean="0"/>
              <a:t>Key Terms</a:t>
            </a:r>
          </a:p>
          <a:p>
            <a:pPr lvl="2"/>
            <a:r>
              <a:rPr lang="en-US" dirty="0" smtClean="0"/>
              <a:t>Write out the sentence with the correct term underlined.</a:t>
            </a:r>
          </a:p>
          <a:p>
            <a:pPr lvl="1"/>
            <a:r>
              <a:rPr lang="en-US" dirty="0" smtClean="0"/>
              <a:t>Comprehension and Critical Thinking</a:t>
            </a:r>
          </a:p>
          <a:p>
            <a:pPr lvl="2"/>
            <a:r>
              <a:rPr lang="en-US" dirty="0" smtClean="0"/>
              <a:t>Write out the question and your response.</a:t>
            </a:r>
            <a:endParaRPr lang="en-US" dirty="0" smtClean="0"/>
          </a:p>
          <a:p>
            <a:pPr lvl="1"/>
            <a:r>
              <a:rPr lang="en-US" dirty="0" smtClean="0"/>
              <a:t>Activities</a:t>
            </a:r>
            <a:endParaRPr lang="en-US" dirty="0" smtClean="0"/>
          </a:p>
          <a:p>
            <a:pPr lvl="2"/>
            <a:r>
              <a:rPr lang="en-US" dirty="0" smtClean="0"/>
              <a:t>Write out the question and your response.</a:t>
            </a:r>
          </a:p>
          <a:p>
            <a:pPr lvl="1"/>
            <a:r>
              <a:rPr lang="en-US" dirty="0" smtClean="0"/>
              <a:t>EOC Test Practice</a:t>
            </a:r>
            <a:endParaRPr lang="en-US" dirty="0"/>
          </a:p>
          <a:p>
            <a:pPr lvl="2"/>
            <a:r>
              <a:rPr lang="en-US" dirty="0"/>
              <a:t>Write out the question and your response.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* </a:t>
            </a:r>
            <a:r>
              <a:rPr lang="en-US" dirty="0" smtClean="0"/>
              <a:t>Turn in for a grade </a:t>
            </a:r>
            <a:r>
              <a:rPr lang="en-US" smtClean="0"/>
              <a:t>when completed.</a:t>
            </a:r>
            <a:endParaRPr lang="en-US" dirty="0" smtClean="0"/>
          </a:p>
        </p:txBody>
      </p:sp>
      <p:pic>
        <p:nvPicPr>
          <p:cNvPr id="1026" name="Picture 2" descr="C:\Users\jgay\AppData\Local\Microsoft\Windows\Temporary Internet Files\Content.IE5\A3100KBO\MP90044217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0922" y="4953000"/>
            <a:ext cx="1693078" cy="172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8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11</a:t>
            </a:r>
            <a:br>
              <a:rPr lang="en-US" dirty="0" smtClean="0"/>
            </a:br>
            <a:r>
              <a:rPr lang="en-US" dirty="0" smtClean="0"/>
              <a:t>State Government of North Carolina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525" y="1757363"/>
            <a:ext cx="4552950" cy="334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492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1: Federalism: One Nation and Fifty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Federalism</a:t>
            </a:r>
          </a:p>
          <a:p>
            <a:pPr lvl="1"/>
            <a:r>
              <a:rPr lang="en-US" dirty="0" smtClean="0"/>
              <a:t>Some powers are reserved for the states</a:t>
            </a:r>
          </a:p>
          <a:p>
            <a:pPr lvl="2"/>
            <a:r>
              <a:rPr lang="en-US" dirty="0" smtClean="0"/>
              <a:t>Ex: setting up local govt. and public schools</a:t>
            </a:r>
          </a:p>
          <a:p>
            <a:pPr lvl="1"/>
            <a:r>
              <a:rPr lang="en-US" dirty="0" smtClean="0"/>
              <a:t>Some powers are shared by the states and the federal government</a:t>
            </a:r>
          </a:p>
          <a:p>
            <a:pPr lvl="2"/>
            <a:r>
              <a:rPr lang="en-US" dirty="0" smtClean="0"/>
              <a:t>Ex: collecting taxes</a:t>
            </a:r>
          </a:p>
          <a:p>
            <a:pPr lvl="1"/>
            <a:r>
              <a:rPr lang="en-US" dirty="0" smtClean="0"/>
              <a:t>Some powers are reserved for the federal government</a:t>
            </a:r>
          </a:p>
          <a:p>
            <a:pPr lvl="2"/>
            <a:r>
              <a:rPr lang="en-US" dirty="0" smtClean="0"/>
              <a:t>Ex:  Declaring War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181600"/>
            <a:ext cx="2241447" cy="1471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35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2: NC’s Legislature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NC’s constitution establishes a 2-house legislature which makes laws for the state</a:t>
            </a:r>
          </a:p>
          <a:p>
            <a:pPr lvl="1"/>
            <a:r>
              <a:rPr lang="en-US" dirty="0" smtClean="0"/>
              <a:t>The General Assembly</a:t>
            </a:r>
          </a:p>
          <a:p>
            <a:pPr lvl="2"/>
            <a:r>
              <a:rPr lang="en-US" dirty="0" smtClean="0"/>
              <a:t>House of Representatives: 120 Seats</a:t>
            </a:r>
          </a:p>
          <a:p>
            <a:pPr lvl="2"/>
            <a:r>
              <a:rPr lang="en-US" dirty="0" smtClean="0"/>
              <a:t>Senate: 50 Seats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572000"/>
            <a:ext cx="27432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062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an idea become a law in NC?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Lawmakers write an idea into a bill and introduce it.</a:t>
            </a:r>
          </a:p>
          <a:p>
            <a:r>
              <a:rPr lang="en-US" dirty="0" smtClean="0"/>
              <a:t>2.  A Committee reviews the bill.</a:t>
            </a:r>
          </a:p>
          <a:p>
            <a:r>
              <a:rPr lang="en-US" dirty="0" smtClean="0"/>
              <a:t>3.  The House and Senate debate and then vote on the bill.</a:t>
            </a:r>
          </a:p>
          <a:p>
            <a:r>
              <a:rPr lang="en-US" dirty="0" smtClean="0"/>
              <a:t>4.  The Governor signs it into law or vetoes the bill.  (If vetoed, a 3/5 vote from both houses can override.)</a:t>
            </a:r>
            <a:endParaRPr lang="en-US" dirty="0"/>
          </a:p>
        </p:txBody>
      </p:sp>
      <p:pic>
        <p:nvPicPr>
          <p:cNvPr id="4098" name="Picture 2" descr="C:\Users\jgay.BERTIE_K12_NC\AppData\Local\Microsoft\Windows\Temporary Internet Files\Content.IE5\WRMKBTG7\MP90017858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410200"/>
            <a:ext cx="802132" cy="121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396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3: NC’s Executive Branch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Governor</a:t>
            </a:r>
          </a:p>
          <a:p>
            <a:pPr lvl="1"/>
            <a:r>
              <a:rPr lang="en-US" dirty="0" smtClean="0"/>
              <a:t>Head of NC’s </a:t>
            </a:r>
            <a:r>
              <a:rPr lang="en-US" dirty="0"/>
              <a:t>E</a:t>
            </a:r>
            <a:r>
              <a:rPr lang="en-US" dirty="0" smtClean="0"/>
              <a:t>xecutive Branch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Lieutenant Governor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in Rank to the Governor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1295400"/>
            <a:ext cx="1676400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37" y="4267200"/>
            <a:ext cx="1865168" cy="1941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206837" y="3689866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Pat </a:t>
            </a:r>
            <a:r>
              <a:rPr lang="en-US" dirty="0" err="1" smtClean="0"/>
              <a:t>McCrory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19850" y="6356866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Dan Forest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2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of NC’s Governor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Commander in Chief</a:t>
            </a:r>
          </a:p>
          <a:p>
            <a:pPr lvl="1"/>
            <a:r>
              <a:rPr lang="en-US" dirty="0" smtClean="0"/>
              <a:t>Leads NC National Guard</a:t>
            </a:r>
          </a:p>
          <a:p>
            <a:r>
              <a:rPr lang="en-US" dirty="0" smtClean="0"/>
              <a:t>Economic Role</a:t>
            </a:r>
          </a:p>
          <a:p>
            <a:pPr lvl="1"/>
            <a:r>
              <a:rPr lang="en-US" dirty="0" smtClean="0"/>
              <a:t>Prepares a Budget for NC</a:t>
            </a:r>
          </a:p>
          <a:p>
            <a:r>
              <a:rPr lang="en-US" dirty="0" smtClean="0"/>
              <a:t>Legislative Role</a:t>
            </a:r>
          </a:p>
          <a:p>
            <a:pPr lvl="1"/>
            <a:r>
              <a:rPr lang="en-US" dirty="0" smtClean="0"/>
              <a:t>Can Offer Ideas for New </a:t>
            </a:r>
            <a:r>
              <a:rPr lang="en-US" dirty="0" smtClean="0"/>
              <a:t>Laws </a:t>
            </a:r>
            <a:r>
              <a:rPr lang="en-US" dirty="0" smtClean="0"/>
              <a:t>and Veto Bills</a:t>
            </a:r>
          </a:p>
          <a:p>
            <a:r>
              <a:rPr lang="en-US" dirty="0" smtClean="0"/>
              <a:t>Judicial Role</a:t>
            </a:r>
          </a:p>
          <a:p>
            <a:pPr lvl="1"/>
            <a:r>
              <a:rPr lang="en-US" dirty="0" smtClean="0"/>
              <a:t>Can Pardon Crimes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676400"/>
            <a:ext cx="1828800" cy="2540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360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4: The Courts in 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NC Courts</a:t>
            </a:r>
          </a:p>
          <a:p>
            <a:pPr lvl="1"/>
            <a:r>
              <a:rPr lang="en-US" dirty="0" smtClean="0"/>
              <a:t>Help enforce state laws</a:t>
            </a:r>
          </a:p>
          <a:p>
            <a:pPr lvl="1"/>
            <a:r>
              <a:rPr lang="en-US" dirty="0" smtClean="0"/>
              <a:t>Keep other 2 branches in check</a:t>
            </a:r>
          </a:p>
          <a:p>
            <a:pPr lvl="2"/>
            <a:r>
              <a:rPr lang="en-US" dirty="0" smtClean="0"/>
              <a:t>Ex: can decide that a law violates the NC constitution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7170" name="Picture 2" descr="C:\Users\jgay.BERTIE_K12_NC\AppData\Local\Microsoft\Windows\Temporary Internet Files\Content.IE5\WRMKBTG7\MC90001895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886200"/>
            <a:ext cx="1939182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266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NC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District Courts</a:t>
            </a:r>
          </a:p>
          <a:p>
            <a:pPr lvl="1"/>
            <a:r>
              <a:rPr lang="en-US" dirty="0" smtClean="0"/>
              <a:t>Misdemeanor, civil, juvenile and domestic cases</a:t>
            </a:r>
          </a:p>
          <a:p>
            <a:r>
              <a:rPr lang="en-US" dirty="0" smtClean="0"/>
              <a:t>Superior Courts</a:t>
            </a:r>
          </a:p>
          <a:p>
            <a:pPr lvl="1"/>
            <a:r>
              <a:rPr lang="en-US" dirty="0" smtClean="0"/>
              <a:t>Major Criminal and Civil Cases over $10,000</a:t>
            </a:r>
          </a:p>
          <a:p>
            <a:r>
              <a:rPr lang="en-US" dirty="0" smtClean="0"/>
              <a:t>Court of Appeals</a:t>
            </a:r>
          </a:p>
          <a:p>
            <a:pPr lvl="1"/>
            <a:r>
              <a:rPr lang="en-US" dirty="0" smtClean="0"/>
              <a:t>Appeals from the District and Superior Courts</a:t>
            </a:r>
          </a:p>
          <a:p>
            <a:r>
              <a:rPr lang="en-US" dirty="0" smtClean="0"/>
              <a:t>NC Supreme Court</a:t>
            </a:r>
          </a:p>
          <a:p>
            <a:pPr lvl="1"/>
            <a:r>
              <a:rPr lang="en-US" dirty="0" smtClean="0"/>
              <a:t>Highest Court.  Final interpreter of the NC constitution.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63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468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Quick Review of Ch. 8 – 10 The Federal Government</vt:lpstr>
      <vt:lpstr>Chapter 11 State Government of North Carolina</vt:lpstr>
      <vt:lpstr>Section 1: Federalism: One Nation and Fifty States</vt:lpstr>
      <vt:lpstr>Section 2: NC’s Legislature</vt:lpstr>
      <vt:lpstr>How does an idea become a law in NC?</vt:lpstr>
      <vt:lpstr>Section 3: NC’s Executive Branch</vt:lpstr>
      <vt:lpstr>Roles of NC’s Governor</vt:lpstr>
      <vt:lpstr>Section 4: The Courts in NC</vt:lpstr>
      <vt:lpstr>Organization of NC Courts</vt:lpstr>
      <vt:lpstr>Quick Review of Chapter 11</vt:lpstr>
      <vt:lpstr>Ch. 11 Assessment Page 316-317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 State Government of North Carolina</dc:title>
  <dc:creator>Gay, Jonathan</dc:creator>
  <cp:lastModifiedBy>Gay, Jonathan</cp:lastModifiedBy>
  <cp:revision>11</cp:revision>
  <dcterms:created xsi:type="dcterms:W3CDTF">2012-11-13T13:18:50Z</dcterms:created>
  <dcterms:modified xsi:type="dcterms:W3CDTF">2013-09-16T18:32:47Z</dcterms:modified>
</cp:coreProperties>
</file>