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10 Assessment</a:t>
            </a:r>
            <a:br>
              <a:rPr lang="en-US" dirty="0" smtClean="0"/>
            </a:br>
            <a:r>
              <a:rPr lang="en-US" dirty="0" smtClean="0"/>
              <a:t>Page 342 - 343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6 – 7, 11 – 12, 16, 19, 21</a:t>
            </a:r>
          </a:p>
          <a:p>
            <a:pPr eaLnBrk="1" hangingPunct="1"/>
            <a:r>
              <a:rPr lang="en-US" smtClean="0"/>
              <a:t># 23 - 26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</a:t>
            </a:r>
            <a:r>
              <a:rPr lang="en-US" dirty="0" smtClean="0"/>
              <a:t> question on page 343.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10 Assessment Page 342 - 343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8</cp:revision>
  <dcterms:created xsi:type="dcterms:W3CDTF">2014-01-22T21:06:12Z</dcterms:created>
  <dcterms:modified xsi:type="dcterms:W3CDTF">2014-09-09T16:56:02Z</dcterms:modified>
</cp:coreProperties>
</file>