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3C49-FCA7-434E-8400-8DD36A026FD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158B-0A97-437C-A6F0-565639E91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6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3C49-FCA7-434E-8400-8DD36A026FD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158B-0A97-437C-A6F0-565639E91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3C49-FCA7-434E-8400-8DD36A026FD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158B-0A97-437C-A6F0-565639E91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2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3C49-FCA7-434E-8400-8DD36A026FD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158B-0A97-437C-A6F0-565639E91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3C49-FCA7-434E-8400-8DD36A026FD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158B-0A97-437C-A6F0-565639E91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3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3C49-FCA7-434E-8400-8DD36A026FD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158B-0A97-437C-A6F0-565639E91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3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3C49-FCA7-434E-8400-8DD36A026FD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158B-0A97-437C-A6F0-565639E91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8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3C49-FCA7-434E-8400-8DD36A026FD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158B-0A97-437C-A6F0-565639E91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1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3C49-FCA7-434E-8400-8DD36A026FD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158B-0A97-437C-A6F0-565639E91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9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3C49-FCA7-434E-8400-8DD36A026FD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158B-0A97-437C-A6F0-565639E91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3C49-FCA7-434E-8400-8DD36A026FD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158B-0A97-437C-A6F0-565639E91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7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A3C49-FCA7-434E-8400-8DD36A026FD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D158B-0A97-437C-A6F0-565639E91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Review: Ch. 8 - 9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0669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1.  What are the responsibilities of members of Congress?</a:t>
            </a:r>
          </a:p>
          <a:p>
            <a:r>
              <a:rPr lang="en-US" dirty="0" smtClean="0"/>
              <a:t>2. How does a proposed bill become a law?</a:t>
            </a:r>
          </a:p>
          <a:p>
            <a:r>
              <a:rPr lang="en-US" dirty="0" smtClean="0"/>
              <a:t>3.  What are some of the president’s job descriptions?</a:t>
            </a:r>
          </a:p>
          <a:p>
            <a:r>
              <a:rPr lang="en-US" dirty="0" smtClean="0"/>
              <a:t>4.  What do executive departments do?</a:t>
            </a:r>
          </a:p>
          <a:p>
            <a:r>
              <a:rPr lang="en-US" dirty="0" smtClean="0"/>
              <a:t>5.  How does the U.S. federal govt. attempt to prevent the abuse of power?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jgay.BERTIE_K12_NC\AppData\Local\Microsoft\Windows\Temporary Internet Files\Content.IE5\PEGA4H0N\MC900048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91198"/>
            <a:ext cx="1280770" cy="142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3:  The 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Highest Court in the U.S.</a:t>
            </a:r>
          </a:p>
          <a:p>
            <a:r>
              <a:rPr lang="en-US" dirty="0" smtClean="0"/>
              <a:t>Final say on what the Constitution means</a:t>
            </a:r>
          </a:p>
          <a:p>
            <a:r>
              <a:rPr lang="en-US" dirty="0" smtClean="0"/>
              <a:t>Judicial Review:  power to overturn any law the Court decides is Unconstitutional.</a:t>
            </a:r>
            <a:endParaRPr lang="en-US" dirty="0"/>
          </a:p>
        </p:txBody>
      </p:sp>
      <p:pic>
        <p:nvPicPr>
          <p:cNvPr id="10242" name="Picture 2" descr="C:\Users\jgay.BERTIE_K12_NC\AppData\Local\Microsoft\Windows\Temporary Internet Files\Content.IE5\P50SC7O9\MC9001495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46405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 of the 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Cases to Hear (About 100 a year)</a:t>
            </a:r>
          </a:p>
          <a:p>
            <a:r>
              <a:rPr lang="en-US" dirty="0" smtClean="0"/>
              <a:t>Hear the Arguments</a:t>
            </a:r>
          </a:p>
          <a:p>
            <a:r>
              <a:rPr lang="en-US" dirty="0" smtClean="0"/>
              <a:t>Make a Decision (9 Justices Vote)</a:t>
            </a:r>
          </a:p>
          <a:p>
            <a:r>
              <a:rPr lang="en-US" dirty="0" smtClean="0"/>
              <a:t>Write the Reasons for their Decision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53096"/>
            <a:ext cx="4067175" cy="262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3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we say about the 9 Supreme Court Justices based on this picture?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78864"/>
            <a:ext cx="7718554" cy="498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43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purpose of the Judicial Branch?</a:t>
            </a:r>
          </a:p>
          <a:p>
            <a:r>
              <a:rPr lang="en-US" dirty="0" smtClean="0"/>
              <a:t>What kind of courts make up the Judicial Branch?</a:t>
            </a:r>
          </a:p>
          <a:p>
            <a:r>
              <a:rPr lang="en-US" dirty="0" smtClean="0"/>
              <a:t>What do you know about Federal Court Judges?</a:t>
            </a:r>
          </a:p>
          <a:p>
            <a:r>
              <a:rPr lang="en-US" dirty="0" smtClean="0"/>
              <a:t>How does the Supreme Court work?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Ch. 10 Assessment</a:t>
            </a:r>
            <a:br>
              <a:rPr lang="en-US" dirty="0" smtClean="0"/>
            </a:br>
            <a:r>
              <a:rPr lang="en-US" dirty="0" smtClean="0"/>
              <a:t>Page 288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# 1 – </a:t>
            </a:r>
            <a:r>
              <a:rPr lang="en-US" dirty="0" smtClean="0"/>
              <a:t>13</a:t>
            </a:r>
            <a:endParaRPr lang="en-US" dirty="0" smtClean="0"/>
          </a:p>
          <a:p>
            <a:pPr lvl="1"/>
            <a:r>
              <a:rPr lang="en-US" dirty="0" smtClean="0"/>
              <a:t>Reviewing Key Terms</a:t>
            </a:r>
          </a:p>
          <a:p>
            <a:pPr lvl="2"/>
            <a:r>
              <a:rPr lang="en-US" dirty="0" smtClean="0"/>
              <a:t>Write out the sentence with correct term underlined.</a:t>
            </a:r>
          </a:p>
          <a:p>
            <a:pPr lvl="1"/>
            <a:r>
              <a:rPr lang="en-US" dirty="0"/>
              <a:t>Comprehension and Critical </a:t>
            </a:r>
            <a:r>
              <a:rPr lang="en-US" dirty="0" smtClean="0"/>
              <a:t>Thinking; Activities</a:t>
            </a:r>
            <a:endParaRPr lang="en-US" dirty="0"/>
          </a:p>
          <a:p>
            <a:pPr lvl="2"/>
            <a:r>
              <a:rPr lang="en-US" dirty="0"/>
              <a:t>Write out </a:t>
            </a:r>
            <a:r>
              <a:rPr lang="en-US"/>
              <a:t>the </a:t>
            </a:r>
            <a:r>
              <a:rPr lang="en-US" smtClean="0"/>
              <a:t>questions </a:t>
            </a:r>
            <a:r>
              <a:rPr lang="en-US" dirty="0"/>
              <a:t>and your response.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* </a:t>
            </a:r>
            <a:r>
              <a:rPr lang="en-US" dirty="0" smtClean="0"/>
              <a:t>Turn in for a grade when completed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1026" name="Picture 2" descr="C:\Users\jgay\AppData\Local\Microsoft\Windows\Temporary Internet Files\Content.IE5\A3100KBO\MP9004421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53000"/>
            <a:ext cx="1693078" cy="172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1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 10:  The Judicial Branch</a:t>
            </a:r>
            <a:endParaRPr lang="en-US" dirty="0"/>
          </a:p>
        </p:txBody>
      </p:sp>
      <p:pic>
        <p:nvPicPr>
          <p:cNvPr id="2050" name="Picture 2" descr="C:\Users\jgay.BERTIE_K12_NC\AppData\Local\Microsoft\Windows\Temporary Internet Files\Content.IE5\WRMKBTG7\MP90040245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747419" cy="474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9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*Key Concept*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Judicial Branch, led by the Supreme Court, helps to protect our rights by judging federal laws and interpreting the Constitution.</a:t>
            </a:r>
            <a:endParaRPr lang="en-US" dirty="0"/>
          </a:p>
        </p:txBody>
      </p:sp>
      <p:pic>
        <p:nvPicPr>
          <p:cNvPr id="3074" name="Picture 2" descr="C:\Users\jgay.BERTIE_K12_NC\AppData\Local\Microsoft\Windows\Temporary Internet Files\Content.IE5\I5YUMFH2\MC9001495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20570"/>
            <a:ext cx="4343400" cy="334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1: The Role of the Federal Courts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Legal System</a:t>
            </a:r>
          </a:p>
          <a:p>
            <a:pPr lvl="1"/>
            <a:r>
              <a:rPr lang="en-US" dirty="0" smtClean="0"/>
              <a:t>A framework for resolving conflicts and protecting citizen’s rights</a:t>
            </a:r>
          </a:p>
          <a:p>
            <a:r>
              <a:rPr lang="en-US" dirty="0" smtClean="0"/>
              <a:t>Judicial Branch</a:t>
            </a:r>
          </a:p>
          <a:p>
            <a:pPr lvl="1"/>
            <a:r>
              <a:rPr lang="en-US" dirty="0" smtClean="0"/>
              <a:t>The Supreme Court and 100+ Federal Courts</a:t>
            </a:r>
          </a:p>
        </p:txBody>
      </p:sp>
      <p:pic>
        <p:nvPicPr>
          <p:cNvPr id="4098" name="Picture 2" descr="C:\Users\jgay.BERTIE_K12_NC\AppData\Local\Microsoft\Windows\Temporary Internet Files\Content.IE5\WRMKBTG7\MP9002890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34720"/>
            <a:ext cx="1515686" cy="230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2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Courts hear 2 kinds of cases.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 Cases on federal laws and issues beyond the authority of individual states.</a:t>
            </a:r>
          </a:p>
          <a:p>
            <a:pPr lvl="1"/>
            <a:r>
              <a:rPr lang="en-US" dirty="0" smtClean="0"/>
              <a:t>Ex:  Not Paying Federal Taxes</a:t>
            </a:r>
          </a:p>
          <a:p>
            <a:r>
              <a:rPr lang="en-US" dirty="0" smtClean="0"/>
              <a:t>2.  Cases appealed (ask to reconsider a decision) from state supreme courts.</a:t>
            </a:r>
          </a:p>
          <a:p>
            <a:pPr lvl="1"/>
            <a:r>
              <a:rPr lang="en-US" dirty="0" smtClean="0"/>
              <a:t>Involve federal law or constitutional issues.  Sent to the Supreme Court.</a:t>
            </a:r>
          </a:p>
          <a:p>
            <a:pPr lvl="1"/>
            <a:r>
              <a:rPr lang="en-US" dirty="0" smtClean="0"/>
              <a:t>Ex:  1973:  Supreme Court said abortion is legal in all states.</a:t>
            </a:r>
            <a:endParaRPr lang="en-US" dirty="0"/>
          </a:p>
        </p:txBody>
      </p:sp>
      <p:pic>
        <p:nvPicPr>
          <p:cNvPr id="5122" name="Picture 2" descr="C:\Users\jgay.BERTIE_K12_NC\AppData\Local\Microsoft\Windows\Temporary Internet Files\Content.IE5\I5YUMFH2\MP90040758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257800"/>
            <a:ext cx="22098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1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2: The Organization of the Federal Courts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Federal District Courts</a:t>
            </a:r>
          </a:p>
          <a:p>
            <a:pPr lvl="1"/>
            <a:r>
              <a:rPr lang="en-US" dirty="0" smtClean="0"/>
              <a:t>94 courts scattered across the U.S.</a:t>
            </a:r>
          </a:p>
          <a:p>
            <a:pPr lvl="1"/>
            <a:r>
              <a:rPr lang="en-US" dirty="0" smtClean="0"/>
              <a:t>Handle the majority of federal cases</a:t>
            </a:r>
          </a:p>
          <a:p>
            <a:pPr lvl="1"/>
            <a:r>
              <a:rPr lang="en-US" dirty="0" smtClean="0"/>
              <a:t>Each state has at least 1.  </a:t>
            </a:r>
            <a:endParaRPr lang="en-US" dirty="0"/>
          </a:p>
        </p:txBody>
      </p:sp>
      <p:pic>
        <p:nvPicPr>
          <p:cNvPr id="6146" name="Picture 2" descr="C:\Users\jgay.BERTIE_K12_NC\AppData\Local\Microsoft\Windows\Temporary Internet Files\Content.IE5\HE8CIWL8\MC9003195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65092"/>
            <a:ext cx="1815084" cy="147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Court of Appeals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12 U.S. Court of Appeals</a:t>
            </a:r>
          </a:p>
          <a:p>
            <a:r>
              <a:rPr lang="en-US" dirty="0" smtClean="0"/>
              <a:t>Handle Appeals from a geographic group of the federal district courts (p. 273 map)</a:t>
            </a:r>
          </a:p>
          <a:p>
            <a:r>
              <a:rPr lang="en-US" dirty="0" smtClean="0"/>
              <a:t>Determine whether the original trial was fair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37909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Highest Federal Court.</a:t>
            </a:r>
          </a:p>
          <a:p>
            <a:r>
              <a:rPr lang="en-US" dirty="0" smtClean="0"/>
              <a:t>Purpose:  The final court of appeals for state and federal court systems.</a:t>
            </a:r>
            <a:endParaRPr lang="en-US" dirty="0"/>
          </a:p>
        </p:txBody>
      </p:sp>
      <p:pic>
        <p:nvPicPr>
          <p:cNvPr id="8194" name="Picture 2" descr="C:\Users\jgay.BERTIE_K12_NC\AppData\Local\Microsoft\Windows\Temporary Internet Files\Content.IE5\WRMKBTG7\MP90040108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8999"/>
            <a:ext cx="3914488" cy="260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0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Court Judges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Chosen by the President and confirmed by the Senate.</a:t>
            </a:r>
          </a:p>
          <a:p>
            <a:r>
              <a:rPr lang="en-US" dirty="0" smtClean="0"/>
              <a:t>Do the work of the </a:t>
            </a:r>
            <a:r>
              <a:rPr lang="en-US" dirty="0" smtClean="0"/>
              <a:t>Judicial </a:t>
            </a:r>
            <a:r>
              <a:rPr lang="en-US" dirty="0"/>
              <a:t>B</a:t>
            </a:r>
            <a:r>
              <a:rPr lang="en-US" dirty="0" smtClean="0"/>
              <a:t>ranch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Can’t favor political parties.</a:t>
            </a:r>
          </a:p>
          <a:p>
            <a:r>
              <a:rPr lang="en-US" dirty="0" smtClean="0"/>
              <a:t>Settle individual cases, helping to define and clarify laws made by legislators.</a:t>
            </a:r>
          </a:p>
          <a:p>
            <a:r>
              <a:rPr lang="en-US" dirty="0" smtClean="0"/>
              <a:t>Great Responsibility</a:t>
            </a:r>
          </a:p>
          <a:p>
            <a:pPr lvl="1"/>
            <a:r>
              <a:rPr lang="en-US" dirty="0" smtClean="0"/>
              <a:t>Balance individual’s rights with what’s best for the nation.</a:t>
            </a:r>
            <a:endParaRPr lang="en-US" dirty="0"/>
          </a:p>
        </p:txBody>
      </p:sp>
      <p:pic>
        <p:nvPicPr>
          <p:cNvPr id="9218" name="Picture 2" descr="C:\Users\jgay.BERTIE_K12_NC\AppData\Local\Microsoft\Windows\Temporary Internet Files\Content.IE5\S3A1L1GM\MC9000189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57307"/>
            <a:ext cx="881482" cy="124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3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508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Quick Review: Ch. 8 - 9</vt:lpstr>
      <vt:lpstr>Ch. 10:  The Judicial Branch</vt:lpstr>
      <vt:lpstr>*Key Concept*</vt:lpstr>
      <vt:lpstr>Section 1: The Role of the Federal Courts</vt:lpstr>
      <vt:lpstr>Federal Courts hear 2 kinds of cases.</vt:lpstr>
      <vt:lpstr>Section 2: The Organization of the Federal Courts</vt:lpstr>
      <vt:lpstr>The Court of Appeals</vt:lpstr>
      <vt:lpstr>The Supreme Court</vt:lpstr>
      <vt:lpstr>Federal Court Judges</vt:lpstr>
      <vt:lpstr>Section 3:  The Supreme Court</vt:lpstr>
      <vt:lpstr>The Work of the Supreme Court</vt:lpstr>
      <vt:lpstr>What can we say about the 9 Supreme Court Justices based on this picture?</vt:lpstr>
      <vt:lpstr>Quick Review</vt:lpstr>
      <vt:lpstr>Ch. 10 Assessment Page 288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Review: Ch. 8 - 9</dc:title>
  <dc:creator>Gay, Jonathan</dc:creator>
  <cp:lastModifiedBy>Gay, Jonathan</cp:lastModifiedBy>
  <cp:revision>11</cp:revision>
  <dcterms:created xsi:type="dcterms:W3CDTF">2012-11-03T17:53:40Z</dcterms:created>
  <dcterms:modified xsi:type="dcterms:W3CDTF">2013-09-16T18:25:29Z</dcterms:modified>
</cp:coreProperties>
</file>