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07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5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5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7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7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70B19-44CE-4FBD-BB10-320F7C6AF053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1D29-81E1-4105-BB47-5D5EE2113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9 Assessment</a:t>
            </a:r>
            <a:br>
              <a:rPr lang="en-US" dirty="0" smtClean="0"/>
            </a:br>
            <a:r>
              <a:rPr lang="en-US" dirty="0" smtClean="0"/>
              <a:t>Page 308 - 309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# 4, </a:t>
            </a:r>
            <a:r>
              <a:rPr lang="en-US" dirty="0" smtClean="0"/>
              <a:t>7, 8, </a:t>
            </a:r>
            <a:r>
              <a:rPr lang="en-US" dirty="0" smtClean="0"/>
              <a:t>12, 15, 17, 20 - 21 </a:t>
            </a:r>
          </a:p>
          <a:p>
            <a:pPr eaLnBrk="1" hangingPunct="1"/>
            <a:r>
              <a:rPr lang="en-US" smtClean="0"/>
              <a:t># </a:t>
            </a:r>
            <a:r>
              <a:rPr lang="en-US" smtClean="0"/>
              <a:t>22, </a:t>
            </a:r>
            <a:r>
              <a:rPr lang="en-US" dirty="0" smtClean="0"/>
              <a:t>25 - 27</a:t>
            </a:r>
          </a:p>
          <a:p>
            <a:pPr eaLnBrk="1" hangingPunct="1"/>
            <a:r>
              <a:rPr lang="en-US" dirty="0" smtClean="0"/>
              <a:t>Analyzing Documents: Answer the Thinking Critically question on page 309.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Reviewing Key Terms, Reviewing Main Ideas, and Analyzing Documents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4800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399" y="4889581"/>
            <a:ext cx="1717099" cy="173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3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Chapter 9 Assessment Page 308 - 309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212 - 213</dc:title>
  <dc:creator>Gay, Jonathan</dc:creator>
  <cp:lastModifiedBy>Gay, Jonathan</cp:lastModifiedBy>
  <cp:revision>8</cp:revision>
  <dcterms:created xsi:type="dcterms:W3CDTF">2014-01-22T21:06:12Z</dcterms:created>
  <dcterms:modified xsi:type="dcterms:W3CDTF">2014-09-04T17:01:07Z</dcterms:modified>
</cp:coreProperties>
</file>