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1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4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1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2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2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5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7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2A17-CA4C-4F6D-98EF-C95DA044E4E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268A7-639F-4E69-8278-E18701F0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2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Review of Ch. 8</a:t>
            </a:r>
            <a:br>
              <a:rPr lang="en-US" dirty="0" smtClean="0"/>
            </a:br>
            <a:r>
              <a:rPr lang="en-US" dirty="0" smtClean="0"/>
              <a:t>The Legislative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What are the responsibilities of members of Congress?</a:t>
            </a:r>
          </a:p>
          <a:p>
            <a:r>
              <a:rPr lang="en-US" dirty="0" smtClean="0"/>
              <a:t>2.  What are some of the main goals of Congress?</a:t>
            </a:r>
          </a:p>
          <a:p>
            <a:r>
              <a:rPr lang="en-US" dirty="0" smtClean="0"/>
              <a:t>3.  Who is the leader of the Senate / House of Representatives?</a:t>
            </a:r>
          </a:p>
          <a:p>
            <a:r>
              <a:rPr lang="en-US" dirty="0" smtClean="0"/>
              <a:t>4.  How does a proposed bill become a law?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P50SC7O9\MC9004415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7572" cy="144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5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9 Assessment</a:t>
            </a:r>
            <a:br>
              <a:rPr lang="en-US" dirty="0" smtClean="0"/>
            </a:br>
            <a:r>
              <a:rPr lang="en-US" dirty="0" smtClean="0"/>
              <a:t>Page 262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# 1 – 11</a:t>
            </a:r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sentence with correct term underlined.</a:t>
            </a:r>
          </a:p>
          <a:p>
            <a:pPr lvl="1"/>
            <a:r>
              <a:rPr lang="en-US" dirty="0"/>
              <a:t>Comprehension and Critical Thinking</a:t>
            </a:r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</a:t>
            </a:r>
            <a:r>
              <a:rPr lang="en-US" dirty="0" smtClean="0"/>
              <a:t>Turn in for a grade </a:t>
            </a:r>
            <a:r>
              <a:rPr lang="en-US" smtClean="0"/>
              <a:t>once completed</a:t>
            </a:r>
            <a:r>
              <a:rPr lang="en-US" smtClean="0"/>
              <a:t>.</a:t>
            </a:r>
            <a:endParaRPr lang="en-US" dirty="0" smtClean="0"/>
          </a:p>
        </p:txBody>
      </p:sp>
      <p:pic>
        <p:nvPicPr>
          <p:cNvPr id="1026" name="Picture 2" descr="C:\Users\jgay\AppData\Local\Microsoft\Windows\Temporary Internet Files\Content.IE5\A3100KBO\MP900442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693078" cy="172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5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9 Notes</a:t>
            </a:r>
            <a:br>
              <a:rPr lang="en-US" dirty="0" smtClean="0"/>
            </a:br>
            <a:r>
              <a:rPr lang="en-US" dirty="0" smtClean="0"/>
              <a:t>The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gay.BERTIE_K12_NC\AppData\Local\Microsoft\Windows\Temporary Internet Files\Content.IE5\WRMKBTG7\MC9001493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4887602" cy="366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1: The Roles of the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President is the head of the…</a:t>
            </a:r>
          </a:p>
          <a:p>
            <a:pPr lvl="1"/>
            <a:r>
              <a:rPr lang="en-US" dirty="0" smtClean="0"/>
              <a:t>Executive Branch: executes (carries out) the law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*His most important duty is to set goals for the nation and then develop policies to achieve those goals.*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91000"/>
            <a:ext cx="18288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3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President is busy!!!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Chief Executive</a:t>
            </a:r>
          </a:p>
          <a:p>
            <a:pPr lvl="1"/>
            <a:r>
              <a:rPr lang="en-US" dirty="0" smtClean="0"/>
              <a:t>Head of the Executive Branch</a:t>
            </a:r>
          </a:p>
          <a:p>
            <a:r>
              <a:rPr lang="en-US" dirty="0" smtClean="0"/>
              <a:t>Commander in Chief</a:t>
            </a:r>
          </a:p>
          <a:p>
            <a:pPr lvl="1"/>
            <a:r>
              <a:rPr lang="en-US" dirty="0" smtClean="0"/>
              <a:t>Leader of the Armed Forces</a:t>
            </a:r>
          </a:p>
          <a:p>
            <a:r>
              <a:rPr lang="en-US" dirty="0" smtClean="0"/>
              <a:t>Chief Diplomat</a:t>
            </a:r>
          </a:p>
          <a:p>
            <a:pPr lvl="1"/>
            <a:r>
              <a:rPr lang="en-US" dirty="0" smtClean="0"/>
              <a:t>Important Representative to other Nations</a:t>
            </a:r>
          </a:p>
          <a:p>
            <a:r>
              <a:rPr lang="en-US" dirty="0" smtClean="0"/>
              <a:t>Legislative Leader</a:t>
            </a:r>
          </a:p>
          <a:p>
            <a:pPr lvl="1"/>
            <a:r>
              <a:rPr lang="en-US" dirty="0" smtClean="0"/>
              <a:t>Strong Influence on Congress</a:t>
            </a:r>
          </a:p>
          <a:p>
            <a:r>
              <a:rPr lang="en-US" dirty="0" smtClean="0"/>
              <a:t>Judicial Powers</a:t>
            </a:r>
          </a:p>
          <a:p>
            <a:pPr lvl="1"/>
            <a:r>
              <a:rPr lang="en-US" dirty="0" smtClean="0"/>
              <a:t>Chooses Supreme Court Justices</a:t>
            </a:r>
            <a:endParaRPr lang="en-US" dirty="0"/>
          </a:p>
        </p:txBody>
      </p:sp>
      <p:pic>
        <p:nvPicPr>
          <p:cNvPr id="3075" name="Picture 3" descr="C:\Users\jgay.BERTIE_K12_NC\AppData\Local\Microsoft\Windows\Temporary Internet Files\Content.IE5\I5YUMFH2\MC9001276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3604788" cy="215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3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2: The Organization of the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Executive Office of the President (EOP)</a:t>
            </a:r>
          </a:p>
          <a:p>
            <a:pPr lvl="1"/>
            <a:r>
              <a:rPr lang="en-US" dirty="0" smtClean="0"/>
              <a:t>White House Staff</a:t>
            </a:r>
          </a:p>
          <a:p>
            <a:pPr lvl="2"/>
            <a:r>
              <a:rPr lang="en-US" dirty="0" smtClean="0"/>
              <a:t>Trusted Advisors and Assistants</a:t>
            </a:r>
          </a:p>
          <a:p>
            <a:pPr lvl="1"/>
            <a:r>
              <a:rPr lang="en-US" dirty="0" smtClean="0"/>
              <a:t>Vice President</a:t>
            </a:r>
          </a:p>
          <a:p>
            <a:pPr lvl="2"/>
            <a:r>
              <a:rPr lang="en-US" dirty="0" smtClean="0"/>
              <a:t>Leads the Senate and Does what the President Asks</a:t>
            </a:r>
          </a:p>
          <a:p>
            <a:pPr lvl="1"/>
            <a:r>
              <a:rPr lang="en-US" dirty="0" smtClean="0"/>
              <a:t>Special Advisory Groups</a:t>
            </a:r>
          </a:p>
          <a:p>
            <a:pPr lvl="2"/>
            <a:r>
              <a:rPr lang="en-US" dirty="0" smtClean="0"/>
              <a:t>Help the President Make Decisions on Domestic and Foreign Policy</a:t>
            </a:r>
            <a:endParaRPr lang="en-US" dirty="0"/>
          </a:p>
        </p:txBody>
      </p:sp>
      <p:pic>
        <p:nvPicPr>
          <p:cNvPr id="4099" name="Picture 3" descr="C:\Users\jgay.BERTIE_K12_NC\AppData\Local\Microsoft\Windows\Temporary Internet Files\Content.IE5\P50SC7O9\MC9002507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10922"/>
            <a:ext cx="2104176" cy="16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Executive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*They help carry out national laws and run government programs.</a:t>
            </a:r>
          </a:p>
          <a:p>
            <a:r>
              <a:rPr lang="en-US" dirty="0" smtClean="0"/>
              <a:t>All 15 Departments on page 252, such as…</a:t>
            </a:r>
          </a:p>
          <a:p>
            <a:pPr lvl="1"/>
            <a:r>
              <a:rPr lang="en-US" dirty="0" smtClean="0"/>
              <a:t>Department of Defense</a:t>
            </a:r>
          </a:p>
          <a:p>
            <a:pPr lvl="1"/>
            <a:r>
              <a:rPr lang="en-US" dirty="0" smtClean="0"/>
              <a:t>Department of Agriculture</a:t>
            </a:r>
          </a:p>
          <a:p>
            <a:pPr lvl="1"/>
            <a:r>
              <a:rPr lang="en-US" dirty="0" smtClean="0"/>
              <a:t>Department of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Department of Justice</a:t>
            </a:r>
          </a:p>
          <a:p>
            <a:pPr lvl="1"/>
            <a:r>
              <a:rPr lang="en-US" dirty="0" smtClean="0"/>
              <a:t>Department of Energy</a:t>
            </a:r>
            <a:endParaRPr lang="en-US" dirty="0"/>
          </a:p>
        </p:txBody>
      </p:sp>
      <p:pic>
        <p:nvPicPr>
          <p:cNvPr id="5123" name="Picture 3" descr="C:\Program Files (x86)\Microsoft Office\MEDIA\CAGCAT10\j02333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0"/>
            <a:ext cx="2381061" cy="24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9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Agencies</a:t>
            </a:r>
          </a:p>
          <a:p>
            <a:pPr lvl="1"/>
            <a:r>
              <a:rPr lang="en-US" dirty="0" smtClean="0"/>
              <a:t>Under control of the President</a:t>
            </a:r>
          </a:p>
          <a:p>
            <a:pPr lvl="1"/>
            <a:r>
              <a:rPr lang="en-US" dirty="0" smtClean="0"/>
              <a:t>Ex: Environmental Protection Agency (EPA)</a:t>
            </a:r>
          </a:p>
          <a:p>
            <a:r>
              <a:rPr lang="en-US" dirty="0" smtClean="0"/>
              <a:t>Regulatory Commissions</a:t>
            </a:r>
          </a:p>
          <a:p>
            <a:pPr lvl="1"/>
            <a:r>
              <a:rPr lang="en-US" dirty="0" smtClean="0"/>
              <a:t>Enforces business rules w/o political influence</a:t>
            </a:r>
          </a:p>
          <a:p>
            <a:pPr lvl="1"/>
            <a:r>
              <a:rPr lang="en-US" dirty="0" smtClean="0"/>
              <a:t>Ex: Consumer Product Safety Commission (CPSC)</a:t>
            </a:r>
          </a:p>
          <a:p>
            <a:r>
              <a:rPr lang="en-US" dirty="0" smtClean="0"/>
              <a:t>Government Corporations</a:t>
            </a:r>
          </a:p>
          <a:p>
            <a:pPr lvl="1"/>
            <a:r>
              <a:rPr lang="en-US" dirty="0" smtClean="0"/>
              <a:t>Provide public services that private business can’t (too expensive or too risky)</a:t>
            </a:r>
          </a:p>
          <a:p>
            <a:pPr lvl="1"/>
            <a:r>
              <a:rPr lang="en-US" dirty="0" smtClean="0"/>
              <a:t>Ex: United States Postal Service</a:t>
            </a:r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S3A1L1GM\MC9002905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25773"/>
            <a:ext cx="1410967" cy="172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8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Presidents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President can take action to meet goals, however, the need for strong leadership must be balanced with protection against the abuse of power.</a:t>
            </a:r>
          </a:p>
          <a:p>
            <a:r>
              <a:rPr lang="en-US" dirty="0" smtClean="0"/>
              <a:t>System of Checks and Balances</a:t>
            </a:r>
          </a:p>
          <a:p>
            <a:pPr lvl="1"/>
            <a:r>
              <a:rPr lang="en-US" dirty="0" smtClean="0"/>
              <a:t>3 Branches of Government Share the Power</a:t>
            </a:r>
            <a:endParaRPr lang="en-US" dirty="0"/>
          </a:p>
        </p:txBody>
      </p:sp>
      <p:pic>
        <p:nvPicPr>
          <p:cNvPr id="7170" name="Picture 2" descr="C:\Users\jgay.BERTIE_K12_NC\AppData\Local\Microsoft\Windows\Temporary Internet Files\Content.IE5\S3A1L1GM\MC9000567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58" y="4724400"/>
            <a:ext cx="1815084" cy="171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2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9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president’s job descriptions?</a:t>
            </a:r>
          </a:p>
          <a:p>
            <a:r>
              <a:rPr lang="en-US" dirty="0" smtClean="0"/>
              <a:t>How do EOP members help the President?</a:t>
            </a:r>
          </a:p>
          <a:p>
            <a:r>
              <a:rPr lang="en-US" dirty="0" smtClean="0"/>
              <a:t>What do executive departments do?</a:t>
            </a:r>
          </a:p>
          <a:p>
            <a:r>
              <a:rPr lang="en-US" dirty="0" smtClean="0"/>
              <a:t>Why might we need some Govt. Corporations?</a:t>
            </a:r>
          </a:p>
          <a:p>
            <a:r>
              <a:rPr lang="en-US" dirty="0" smtClean="0"/>
              <a:t>How does the U.S. federal govt. attempt to prevent the abuse of power?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C:\Users\jgay.BERTIE_K12_NC\AppData\Local\Microsoft\Windows\Temporary Internet Files\Content.IE5\PEGA4H0N\MC9004393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925" y="3276600"/>
            <a:ext cx="1776109" cy="166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7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Quick Review of Ch. 8 The Legislative Branch</vt:lpstr>
      <vt:lpstr>Chapter 9 Notes The Executive Branch</vt:lpstr>
      <vt:lpstr>Section 1: The Roles of the President</vt:lpstr>
      <vt:lpstr>The President is busy!!!</vt:lpstr>
      <vt:lpstr>Section 2: The Organization of the Executive Branch</vt:lpstr>
      <vt:lpstr>The Executive Departments</vt:lpstr>
      <vt:lpstr>Independent Agencies</vt:lpstr>
      <vt:lpstr>Section 3: Presidents and Power</vt:lpstr>
      <vt:lpstr>Ch. 9 Quick Review</vt:lpstr>
      <vt:lpstr>Ch. 9 Assessment Page 262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Review of Ch. 8 The Legislative Branch</dc:title>
  <dc:creator>Gay, Jonathan</dc:creator>
  <cp:lastModifiedBy>Gay, Jonathan</cp:lastModifiedBy>
  <cp:revision>10</cp:revision>
  <dcterms:created xsi:type="dcterms:W3CDTF">2012-11-01T19:17:52Z</dcterms:created>
  <dcterms:modified xsi:type="dcterms:W3CDTF">2013-09-11T19:37:36Z</dcterms:modified>
</cp:coreProperties>
</file>