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E76-AAAD-4269-BC2C-9FF61032AFAA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12D0-6E79-42FD-A429-C1453990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3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E76-AAAD-4269-BC2C-9FF61032AFAA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12D0-6E79-42FD-A429-C1453990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7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E76-AAAD-4269-BC2C-9FF61032AFAA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12D0-6E79-42FD-A429-C1453990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0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E76-AAAD-4269-BC2C-9FF61032AFAA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12D0-6E79-42FD-A429-C1453990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8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E76-AAAD-4269-BC2C-9FF61032AFAA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12D0-6E79-42FD-A429-C1453990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0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E76-AAAD-4269-BC2C-9FF61032AFAA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12D0-6E79-42FD-A429-C1453990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E76-AAAD-4269-BC2C-9FF61032AFAA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12D0-6E79-42FD-A429-C1453990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6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E76-AAAD-4269-BC2C-9FF61032AFAA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12D0-6E79-42FD-A429-C1453990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3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E76-AAAD-4269-BC2C-9FF61032AFAA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12D0-6E79-42FD-A429-C1453990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4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E76-AAAD-4269-BC2C-9FF61032AFAA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12D0-6E79-42FD-A429-C1453990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E76-AAAD-4269-BC2C-9FF61032AFAA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12D0-6E79-42FD-A429-C1453990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51E76-AAAD-4269-BC2C-9FF61032AFAA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312D0-6E79-42FD-A429-C1453990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2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Unit 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Resistance to Slavery Divides the Nation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Abolitionists, both black and white, fight against the continuance of slavery.  This struggle will ultimately disunite the USA.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89" y="3276600"/>
            <a:ext cx="2749550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9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think the majority of abolitionist leaders were also ministers?</a:t>
            </a:r>
            <a:endParaRPr lang="en-US" dirty="0"/>
          </a:p>
        </p:txBody>
      </p:sp>
      <p:pic>
        <p:nvPicPr>
          <p:cNvPr id="8194" name="Picture 2" descr="C:\Users\jgay.BERTIE_K12_NC\AppData\Local\Microsoft\Windows\Temporary Internet Files\Content.IE5\HIRC2V3K\MC9002821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82" y="2957167"/>
            <a:ext cx="2061302" cy="237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214951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0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4: The Changing Abolitionist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In the 1830s…</a:t>
            </a:r>
          </a:p>
          <a:p>
            <a:pPr lvl="1"/>
            <a:r>
              <a:rPr lang="en-US" sz="2400" dirty="0" smtClean="0"/>
              <a:t>The AASS pursued a strategy based on moral grounds, challenging Americans to listen to their Christian conscience.</a:t>
            </a:r>
          </a:p>
          <a:p>
            <a:r>
              <a:rPr lang="en-US" dirty="0" smtClean="0"/>
              <a:t>In the 1840s…</a:t>
            </a:r>
          </a:p>
          <a:p>
            <a:pPr lvl="1"/>
            <a:r>
              <a:rPr lang="en-US" sz="2400" dirty="0" smtClean="0"/>
              <a:t>The AASS split up in the face of limited success, slave unrest, and </a:t>
            </a:r>
            <a:r>
              <a:rPr lang="en-US" sz="2400" dirty="0" smtClean="0"/>
              <a:t>disagreement over the </a:t>
            </a:r>
            <a:r>
              <a:rPr lang="en-US" sz="2400" dirty="0" smtClean="0"/>
              <a:t>role of women in the AASS.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35198"/>
            <a:ext cx="2177761" cy="211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3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4: The Changing Abolitionist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Abolition organizations formed.</a:t>
            </a:r>
          </a:p>
          <a:p>
            <a:pPr lvl="1"/>
            <a:r>
              <a:rPr lang="en-US" dirty="0" smtClean="0"/>
              <a:t>Ex: The Liberty Party: 1</a:t>
            </a:r>
            <a:r>
              <a:rPr lang="en-US" baseline="30000" dirty="0" smtClean="0"/>
              <a:t>st</a:t>
            </a:r>
            <a:r>
              <a:rPr lang="en-US" dirty="0" smtClean="0"/>
              <a:t> antislavery political party</a:t>
            </a:r>
          </a:p>
          <a:p>
            <a:r>
              <a:rPr lang="en-US" dirty="0" smtClean="0"/>
              <a:t>Slave Revolts encouraged militancy among northern abolitionists.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805766">
            <a:off x="941792" y="4695619"/>
            <a:ext cx="2618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Perhaps the most famous slave revolt was led in 1831 by Nat Turner in Virginia.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86200"/>
            <a:ext cx="4819866" cy="278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2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4: The Changing Abolitionist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Runaway slaves from the South traveled the ‘Underground Railroad’ to escape slavery.</a:t>
            </a:r>
          </a:p>
          <a:p>
            <a:pPr lvl="1"/>
            <a:r>
              <a:rPr lang="en-US" sz="2400" dirty="0" smtClean="0"/>
              <a:t>Networks of free blacks and some whites who provided help to the fugitives in their escape.</a:t>
            </a:r>
          </a:p>
          <a:p>
            <a:pPr lvl="1"/>
            <a:r>
              <a:rPr lang="en-US" sz="2400" dirty="0" smtClean="0"/>
              <a:t>Many hoped to make it all the way to Canada.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65432"/>
            <a:ext cx="3849986" cy="291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678833">
            <a:off x="744535" y="4584951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Discussion Q:  Why do you think it became known as the ‘Underground Railroad’?  Why not the ‘secret pathway’ or ‘road to freedom’, etc.?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5: Resistance and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525963"/>
          </a:xfrm>
        </p:spPr>
        <p:txBody>
          <a:bodyPr/>
          <a:lstStyle/>
          <a:p>
            <a:r>
              <a:rPr lang="en-US" dirty="0" smtClean="0"/>
              <a:t>3 Key Concepts</a:t>
            </a:r>
          </a:p>
          <a:p>
            <a:pPr lvl="1"/>
            <a:r>
              <a:rPr lang="en-US" dirty="0" smtClean="0"/>
              <a:t>During the 1840s more and more black abolitionists became willing to consider force to end slavery.</a:t>
            </a:r>
          </a:p>
          <a:p>
            <a:pPr lvl="1"/>
            <a:r>
              <a:rPr lang="en-US" dirty="0" smtClean="0"/>
              <a:t>Gradually Black and White Abolitionists Grew Apart</a:t>
            </a:r>
          </a:p>
          <a:p>
            <a:pPr lvl="1"/>
            <a:r>
              <a:rPr lang="en-US" dirty="0" smtClean="0"/>
              <a:t>Black leaders debated Integration vs. Nationalism</a:t>
            </a:r>
          </a:p>
          <a:p>
            <a:pPr lvl="2"/>
            <a:r>
              <a:rPr lang="en-US" dirty="0" smtClean="0"/>
              <a:t>Should blacks integrate with whites or seek to form their own nation?</a:t>
            </a:r>
            <a:endParaRPr lang="en-US" dirty="0"/>
          </a:p>
        </p:txBody>
      </p:sp>
      <p:pic>
        <p:nvPicPr>
          <p:cNvPr id="12290" name="Picture 2" descr="C:\Users\jgay.BERTIE_K12_NC\AppData\Local\Microsoft\Windows\Temporary Internet Files\Content.IE5\M63QATZ4\MC9003840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53000"/>
            <a:ext cx="1171051" cy="136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134287">
            <a:off x="5486400" y="49530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 you think would have been the positives and negatives of Integration?  What about Nationalism?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469" y="1447800"/>
            <a:ext cx="8229600" cy="4525963"/>
          </a:xfrm>
        </p:spPr>
        <p:txBody>
          <a:bodyPr/>
          <a:lstStyle/>
          <a:p>
            <a:r>
              <a:rPr lang="en-US" dirty="0" smtClean="0"/>
              <a:t>Why did American expansion westward raise concern for Northern politicians?</a:t>
            </a:r>
          </a:p>
          <a:p>
            <a:r>
              <a:rPr lang="en-US" dirty="0" smtClean="0"/>
              <a:t>How did free black communities support the anti-slavery movement?</a:t>
            </a:r>
          </a:p>
          <a:p>
            <a:r>
              <a:rPr lang="en-US" dirty="0" smtClean="0"/>
              <a:t>What are some reasons why the abolition movement struggled to remain united?</a:t>
            </a:r>
          </a:p>
          <a:p>
            <a:endParaRPr lang="en-US" dirty="0"/>
          </a:p>
        </p:txBody>
      </p:sp>
      <p:pic>
        <p:nvPicPr>
          <p:cNvPr id="13314" name="Picture 2" descr="C:\Users\jgay.BERTIE_K12_NC\AppData\Local\Microsoft\Windows\Temporary Internet Files\Content.IE5\WSUQFQ3Z\MM900041015[2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82836"/>
            <a:ext cx="90853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Review of Ch. 8</a:t>
            </a:r>
            <a:br>
              <a:rPr lang="en-US" dirty="0" smtClean="0"/>
            </a:br>
            <a:r>
              <a:rPr lang="en-US" dirty="0" smtClean="0"/>
              <a:t>Opposition to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the issue of slavery effect political parties?</a:t>
            </a:r>
          </a:p>
          <a:p>
            <a:r>
              <a:rPr lang="en-US" dirty="0" smtClean="0"/>
              <a:t>How could you argue that the Abolition Movement was really two movements?</a:t>
            </a:r>
          </a:p>
          <a:p>
            <a:r>
              <a:rPr lang="en-US" dirty="0" smtClean="0"/>
              <a:t>How did black women join in the fight against </a:t>
            </a:r>
            <a:r>
              <a:rPr lang="en-US" smtClean="0"/>
              <a:t>slavery?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 descr="C:\Users\jgay.BERTIE_K12_NC\AppData\Local\Microsoft\Windows\Temporary Internet Files\Content.IE5\ZUPMRBM2\MM9000410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08986"/>
            <a:ext cx="1127812" cy="189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7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9: Let Your Motto be Resistance (1833 – 1850)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/>
              <a:t>response to changes in American culture, unrest among slaves, and conflict between the North and South, the biracial northern antislavery movement became more divided but also more powerful.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2872444" cy="303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1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1: A Rising Tide of Racism and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 = The Abolition movement gained momentum</a:t>
            </a:r>
          </a:p>
          <a:p>
            <a:r>
              <a:rPr lang="en-US" dirty="0" smtClean="0"/>
              <a:t>Effect = Anti-black riots increased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3810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689125">
            <a:off x="1175306" y="442695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Philadelphia experienced the worst race riots of this period.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6096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Anti-black Riot in Philadelphia, 1842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think anti-black riots in the North increased along side the growth of the abolition movement?</a:t>
            </a:r>
            <a:endParaRPr lang="en-US" dirty="0"/>
          </a:p>
        </p:txBody>
      </p:sp>
      <p:pic>
        <p:nvPicPr>
          <p:cNvPr id="3074" name="Picture 2" descr="C:\Users\jgay.BERTIE_K12_NC\AppData\Local\Microsoft\Windows\Temporary Internet Files\Content.IE5\WEMQ71L8\MC90008227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242413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4" y="3429000"/>
            <a:ext cx="3810000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8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Northern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Under President James K. Polk, the US expanded it’s territory westward (Texas), creating more territory for slavery to expand.</a:t>
            </a:r>
          </a:p>
          <a:p>
            <a:pPr lvl="1"/>
            <a:r>
              <a:rPr lang="en-US" dirty="0" smtClean="0"/>
              <a:t>This raised fear in the North of political domination by the slaveholding South.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31623"/>
            <a:ext cx="41624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9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2: The Response of the Antislavery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William Lloyd Garrison establishes the American Anti-Slavery Society (AASS) in 1833.</a:t>
            </a:r>
          </a:p>
          <a:p>
            <a:pPr lvl="1"/>
            <a:r>
              <a:rPr lang="en-US" dirty="0" smtClean="0"/>
              <a:t>Dedicated to emancipation and equal rights for African-Americans. (Not Violent but Uncompromising)</a:t>
            </a:r>
          </a:p>
          <a:p>
            <a:pPr lvl="1"/>
            <a:r>
              <a:rPr lang="en-US" dirty="0" smtClean="0"/>
              <a:t>Becomes the most important abolitionist organization of its time.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19240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782710">
            <a:off x="4319496" y="593284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 Lloyd Garrison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2: The Response of the Antislavery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men, black women, and white female abolitionists formed organizations to work alongside the AASS.</a:t>
            </a:r>
          </a:p>
          <a:p>
            <a:r>
              <a:rPr lang="en-US" dirty="0" smtClean="0"/>
              <a:t>Also, local, state and national black conventions created opportunities for black abolitionists to speak out.   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59674"/>
            <a:ext cx="1857375" cy="244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3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3: Black Community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Free Black Communities contributed to the spread of the abolition movement</a:t>
            </a:r>
          </a:p>
          <a:p>
            <a:pPr lvl="1"/>
            <a:r>
              <a:rPr lang="en-US" sz="2400" dirty="0" smtClean="0"/>
              <a:t>Black Churches played a key role in the anti-slavery movement.</a:t>
            </a:r>
          </a:p>
          <a:p>
            <a:pPr lvl="2"/>
            <a:r>
              <a:rPr lang="en-US" sz="2000" dirty="0" smtClean="0"/>
              <a:t>The majority of black abolitionist leaders were ministers.</a:t>
            </a:r>
          </a:p>
          <a:p>
            <a:pPr lvl="1"/>
            <a:r>
              <a:rPr lang="en-US" sz="2400" dirty="0" smtClean="0"/>
              <a:t>Black Newspapers were an important voice for Abolition</a:t>
            </a:r>
          </a:p>
          <a:p>
            <a:pPr lvl="2"/>
            <a:r>
              <a:rPr lang="en-US" dirty="0" smtClean="0"/>
              <a:t>Examples: Frederick Douglass’s </a:t>
            </a:r>
            <a:r>
              <a:rPr lang="en-US" i="1" dirty="0" smtClean="0"/>
              <a:t>North Star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jgay.BERTIE_K12_NC\AppData\Local\Microsoft\Windows\Temporary Internet Files\Content.IE5\V2SBT10D\MC9002858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1652321" cy="18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7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664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Unit 3 Resistance to Slavery Divides the Nation</vt:lpstr>
      <vt:lpstr>Quick Review of Ch. 8 Opposition to Slavery</vt:lpstr>
      <vt:lpstr>Chapter 9: Let Your Motto be Resistance (1833 – 1850)</vt:lpstr>
      <vt:lpstr>Section 1: A Rising Tide of Racism and Violence</vt:lpstr>
      <vt:lpstr>Quick Discussion</vt:lpstr>
      <vt:lpstr>Northern Concerns</vt:lpstr>
      <vt:lpstr>Section 2: The Response of the Antislavery Movement</vt:lpstr>
      <vt:lpstr>Section 2: The Response of the Antislavery Movement</vt:lpstr>
      <vt:lpstr>Section 3: Black Community Institutions</vt:lpstr>
      <vt:lpstr>Discussion Question</vt:lpstr>
      <vt:lpstr>Section 4: The Changing Abolitionist Movement</vt:lpstr>
      <vt:lpstr>Section 4: The Changing Abolitionist Movement</vt:lpstr>
      <vt:lpstr>Section 4: The Changing Abolitionist Movement</vt:lpstr>
      <vt:lpstr>Section 5: Resistance and Nationalism</vt:lpstr>
      <vt:lpstr>Quick Review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Part 1 Resistance to Slavery Divides the Nation</dc:title>
  <dc:creator>Gay, Jonathan</dc:creator>
  <cp:lastModifiedBy>Gay, Jonathan</cp:lastModifiedBy>
  <cp:revision>17</cp:revision>
  <dcterms:created xsi:type="dcterms:W3CDTF">2014-02-10T19:34:32Z</dcterms:created>
  <dcterms:modified xsi:type="dcterms:W3CDTF">2014-09-04T17:36:52Z</dcterms:modified>
</cp:coreProperties>
</file>