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8 Assessment</a:t>
            </a:r>
            <a:br>
              <a:rPr lang="en-US" dirty="0" smtClean="0"/>
            </a:br>
            <a:r>
              <a:rPr lang="en-US" dirty="0" smtClean="0"/>
              <a:t>Page 278 - 279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2</a:t>
            </a:r>
            <a:r>
              <a:rPr lang="en-US" dirty="0" smtClean="0"/>
              <a:t>, </a:t>
            </a:r>
            <a:r>
              <a:rPr lang="en-US" dirty="0" smtClean="0"/>
              <a:t>11 – 17, 19 - 21</a:t>
            </a:r>
          </a:p>
          <a:p>
            <a:pPr eaLnBrk="1" hangingPunct="1"/>
            <a:r>
              <a:rPr lang="en-US" dirty="0" smtClean="0"/>
              <a:t># 23, 25 - </a:t>
            </a:r>
            <a:r>
              <a:rPr lang="en-US" dirty="0" smtClean="0"/>
              <a:t>26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</a:t>
            </a:r>
            <a:r>
              <a:rPr lang="en-US" dirty="0" smtClean="0"/>
              <a:t>Answer ‘Making Inferences’ </a:t>
            </a:r>
            <a:r>
              <a:rPr lang="en-US" dirty="0" smtClean="0"/>
              <a:t>on page 279.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4889581"/>
            <a:ext cx="1717099" cy="173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8 Assessment Page 278 - 279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7</cp:revision>
  <dcterms:created xsi:type="dcterms:W3CDTF">2014-01-22T21:06:12Z</dcterms:created>
  <dcterms:modified xsi:type="dcterms:W3CDTF">2014-09-02T12:02:01Z</dcterms:modified>
</cp:coreProperties>
</file>