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95B-A14C-4132-B907-CBE2F373487B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313-AB1A-4FD9-9508-F0113B8B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0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95B-A14C-4132-B907-CBE2F373487B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313-AB1A-4FD9-9508-F0113B8B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2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95B-A14C-4132-B907-CBE2F373487B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313-AB1A-4FD9-9508-F0113B8B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2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95B-A14C-4132-B907-CBE2F373487B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313-AB1A-4FD9-9508-F0113B8B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4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95B-A14C-4132-B907-CBE2F373487B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313-AB1A-4FD9-9508-F0113B8B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0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95B-A14C-4132-B907-CBE2F373487B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313-AB1A-4FD9-9508-F0113B8B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7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95B-A14C-4132-B907-CBE2F373487B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313-AB1A-4FD9-9508-F0113B8B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2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95B-A14C-4132-B907-CBE2F373487B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313-AB1A-4FD9-9508-F0113B8B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95B-A14C-4132-B907-CBE2F373487B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313-AB1A-4FD9-9508-F0113B8B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9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95B-A14C-4132-B907-CBE2F373487B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313-AB1A-4FD9-9508-F0113B8B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4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95B-A14C-4132-B907-CBE2F373487B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313-AB1A-4FD9-9508-F0113B8B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0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995B-A14C-4132-B907-CBE2F373487B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6F313-AB1A-4FD9-9508-F0113B8B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5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Unit 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Resistance to Slavery Divides the Nation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Abolitionists, both black and white, fight against the continuance of slavery.  This struggle will ultimately disunite the USA.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89" y="3276600"/>
            <a:ext cx="2749550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9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think free African-Americans decided whether or not to stay in the United States or return to Africa during this time?</a:t>
            </a:r>
            <a:endParaRPr lang="en-US" dirty="0"/>
          </a:p>
        </p:txBody>
      </p:sp>
      <p:pic>
        <p:nvPicPr>
          <p:cNvPr id="10242" name="Picture 2" descr="C:\Users\jgay.BERTIE_K12_NC\AppData\Local\Microsoft\Windows\Temporary Internet Files\Content.IE5\V2SBT10D\MM90023475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72" y="3810000"/>
            <a:ext cx="1419363" cy="158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9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4: Black Abolitionists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Black women joined black men in opposition to slavery.</a:t>
            </a:r>
          </a:p>
          <a:p>
            <a:pPr lvl="1"/>
            <a:r>
              <a:rPr lang="en-US" dirty="0" smtClean="0"/>
              <a:t>Those from wealthier families formed anti-slavery societies and focused on educating black children.</a:t>
            </a:r>
          </a:p>
          <a:p>
            <a:pPr lvl="1"/>
            <a:r>
              <a:rPr lang="en-US" dirty="0" smtClean="0"/>
              <a:t>Those from poorer families (the majority) risked everything to help fugitive slaves and also saved their earnings to purchase freedom for themselves or their loved ones.</a:t>
            </a:r>
            <a:endParaRPr lang="en-US" dirty="0"/>
          </a:p>
        </p:txBody>
      </p:sp>
      <p:pic>
        <p:nvPicPr>
          <p:cNvPr id="11266" name="Picture 2" descr="C:\Program Files (x86)\Microsoft Office\MEDIA\CAGCAT10\j021769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747418" cy="16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3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Section 4: Black Abolitionists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David Walker, born free in NC, aggressively attacked slavery and white racism in his writing </a:t>
            </a:r>
            <a:r>
              <a:rPr lang="en-US" sz="2400" i="1" dirty="0" smtClean="0"/>
              <a:t>Appeal.</a:t>
            </a:r>
          </a:p>
          <a:p>
            <a:pPr lvl="1"/>
            <a:r>
              <a:rPr lang="en-US" sz="2000" dirty="0" smtClean="0"/>
              <a:t>His writing style would influence key white abolitionist William Lloyd Garrison.</a:t>
            </a:r>
          </a:p>
          <a:p>
            <a:r>
              <a:rPr lang="en-US" sz="2400" dirty="0" smtClean="0"/>
              <a:t>Nat Turner, a leader among slaves in VA, led a </a:t>
            </a:r>
            <a:r>
              <a:rPr lang="en-US" sz="2400" dirty="0" smtClean="0"/>
              <a:t>violent slave </a:t>
            </a:r>
            <a:r>
              <a:rPr lang="en-US" sz="2400" dirty="0" smtClean="0"/>
              <a:t>revolt which left southern whites fearful and again strengthened their position to maintain slavery</a:t>
            </a:r>
            <a:r>
              <a:rPr lang="en-US" sz="2400" dirty="0" smtClean="0"/>
              <a:t>. He was later captured and killed.</a:t>
            </a: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29" y="4010609"/>
            <a:ext cx="1398171" cy="22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73" y="4159251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74688">
            <a:off x="5118539" y="622329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 Turner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368571">
            <a:off x="1311003" y="63304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David Walker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Review of Ch. 8</a:t>
            </a:r>
            <a:br>
              <a:rPr lang="en-US" dirty="0" smtClean="0"/>
            </a:br>
            <a:r>
              <a:rPr lang="en-US" dirty="0" smtClean="0"/>
              <a:t>Opposition to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the issue of slavery effect political parties?</a:t>
            </a:r>
          </a:p>
          <a:p>
            <a:r>
              <a:rPr lang="en-US" dirty="0" smtClean="0"/>
              <a:t>How could you argue that the Abolition Movement was really two movements?</a:t>
            </a:r>
          </a:p>
          <a:p>
            <a:r>
              <a:rPr lang="en-US" dirty="0" smtClean="0"/>
              <a:t>How did black women join in the fight against </a:t>
            </a:r>
            <a:r>
              <a:rPr lang="en-US" smtClean="0"/>
              <a:t>slavery?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 descr="C:\Users\jgay.BERTIE_K12_NC\AppData\Local\Microsoft\Windows\Temporary Internet Files\Content.IE5\ZUPMRBM2\MM9000410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08986"/>
            <a:ext cx="1127812" cy="189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2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8: Opposition to Slavery</a:t>
            </a:r>
            <a:br>
              <a:rPr lang="en-US" dirty="0" smtClean="0"/>
            </a:br>
            <a:r>
              <a:rPr lang="en-US" dirty="0" smtClean="0"/>
              <a:t>1800 - 1833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early 19</a:t>
            </a:r>
            <a:r>
              <a:rPr lang="en-US" baseline="30000" dirty="0" smtClean="0"/>
              <a:t>th</a:t>
            </a:r>
            <a:r>
              <a:rPr lang="en-US" dirty="0" smtClean="0"/>
              <a:t> century witnessed the beginnings of a committed antislavery movement in the United States.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69673"/>
            <a:ext cx="45656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1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52400"/>
            <a:ext cx="8229600" cy="1143000"/>
          </a:xfrm>
        </p:spPr>
        <p:txBody>
          <a:bodyPr/>
          <a:lstStyle/>
          <a:p>
            <a:r>
              <a:rPr lang="en-US" dirty="0" smtClean="0"/>
              <a:t>Section 1: A Country in Turmoil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219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Political Parties React to Slavery</a:t>
            </a:r>
          </a:p>
          <a:p>
            <a:pPr lvl="1"/>
            <a:r>
              <a:rPr lang="en-US" dirty="0" smtClean="0"/>
              <a:t>Democratic Party</a:t>
            </a:r>
          </a:p>
          <a:p>
            <a:pPr lvl="2"/>
            <a:r>
              <a:rPr lang="en-US" dirty="0" smtClean="0"/>
              <a:t>Represented the interests of the South’s slaveholding white male elite.</a:t>
            </a:r>
          </a:p>
          <a:p>
            <a:pPr lvl="2"/>
            <a:r>
              <a:rPr lang="en-US" dirty="0" smtClean="0"/>
              <a:t>Favored states’ rights that protected slavery from interference by the national government.</a:t>
            </a:r>
          </a:p>
          <a:p>
            <a:pPr lvl="2"/>
            <a:r>
              <a:rPr lang="en-US" dirty="0" smtClean="0"/>
              <a:t>Supported the expansion of slavery into new territory.</a:t>
            </a:r>
          </a:p>
          <a:p>
            <a:pPr lvl="1"/>
            <a:r>
              <a:rPr lang="en-US" dirty="0" smtClean="0"/>
              <a:t>Whig Party</a:t>
            </a:r>
          </a:p>
          <a:p>
            <a:pPr lvl="2"/>
            <a:r>
              <a:rPr lang="en-US" dirty="0" smtClean="0"/>
              <a:t>Did not directly seek to end slavery. </a:t>
            </a:r>
            <a:r>
              <a:rPr lang="en-US" dirty="0"/>
              <a:t>H</a:t>
            </a:r>
            <a:r>
              <a:rPr lang="en-US" dirty="0" smtClean="0"/>
              <a:t>owever, in the North, the party’s focus on Christian morality and opposition to territorial expansion attracted opponents of slavery.</a:t>
            </a:r>
          </a:p>
          <a:p>
            <a:pPr lvl="2"/>
            <a:r>
              <a:rPr lang="en-US" dirty="0" smtClean="0"/>
              <a:t>Some northern Whig politicians defended the human rights of African Americans (as well as American Indians).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lack men, who could vote, voted for Whig candidates.</a:t>
            </a:r>
          </a:p>
          <a:p>
            <a:pPr lvl="2"/>
            <a:endParaRPr lang="en-US" dirty="0"/>
          </a:p>
        </p:txBody>
      </p:sp>
      <p:pic>
        <p:nvPicPr>
          <p:cNvPr id="3075" name="Picture 3" descr="C:\Users\jgay.BERTIE_K12_NC\AppData\Local\Microsoft\Windows\Temporary Internet Files\Content.IE5\6KHZGVDS\MM90017398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4" y="5410200"/>
            <a:ext cx="9144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2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Revival -&gt;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A Religious Revival, known as the 2</a:t>
            </a:r>
            <a:r>
              <a:rPr lang="en-US" baseline="30000" dirty="0" smtClean="0"/>
              <a:t>nd</a:t>
            </a:r>
            <a:r>
              <a:rPr lang="en-US" dirty="0" smtClean="0"/>
              <a:t> Great Awakening, gripped the nation from the late 18</a:t>
            </a:r>
            <a:r>
              <a:rPr lang="en-US" baseline="30000" dirty="0" smtClean="0"/>
              <a:t>th</a:t>
            </a:r>
            <a:r>
              <a:rPr lang="en-US" dirty="0" smtClean="0"/>
              <a:t> century into the 1830s.</a:t>
            </a:r>
          </a:p>
          <a:p>
            <a:pPr lvl="1"/>
            <a:r>
              <a:rPr lang="en-US" dirty="0" smtClean="0"/>
              <a:t>This spurred reform movements to improve American society, including….</a:t>
            </a:r>
          </a:p>
          <a:p>
            <a:pPr lvl="2"/>
            <a:r>
              <a:rPr lang="en-US" dirty="0" smtClean="0"/>
              <a:t>The Antislavery (Abolition) Movement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80634"/>
            <a:ext cx="46005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1220795">
            <a:off x="5562600" y="48006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Discussion Q:  How do you think religion could be used to support continuing slavery or to support ending slavery?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2: Abolitionism Begins 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7391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Antislavery Movement was really two movements…</a:t>
            </a:r>
          </a:p>
          <a:p>
            <a:pPr lvl="1"/>
            <a:r>
              <a:rPr lang="en-US" dirty="0" smtClean="0"/>
              <a:t>Antislavery in the North</a:t>
            </a:r>
          </a:p>
          <a:p>
            <a:pPr lvl="2"/>
            <a:r>
              <a:rPr lang="en-US" dirty="0" smtClean="0"/>
              <a:t>Consisted of </a:t>
            </a:r>
            <a:r>
              <a:rPr lang="en-US" dirty="0" smtClean="0"/>
              <a:t>outspoken black </a:t>
            </a:r>
            <a:r>
              <a:rPr lang="en-US" dirty="0" smtClean="0"/>
              <a:t>and white abolitionists</a:t>
            </a:r>
          </a:p>
          <a:p>
            <a:pPr lvl="2"/>
            <a:r>
              <a:rPr lang="en-US" dirty="0" smtClean="0"/>
              <a:t>The Quakers, a religious group, played a key role in starting abolition organizations</a:t>
            </a:r>
          </a:p>
          <a:p>
            <a:pPr lvl="1"/>
            <a:r>
              <a:rPr lang="en-US" dirty="0" smtClean="0"/>
              <a:t>Antislavery in the South</a:t>
            </a:r>
          </a:p>
          <a:p>
            <a:pPr lvl="2"/>
            <a:r>
              <a:rPr lang="en-US" dirty="0" smtClean="0"/>
              <a:t>Consisted of slaves with the help of free blacks and a few sympathetic whites</a:t>
            </a:r>
          </a:p>
          <a:p>
            <a:pPr lvl="2"/>
            <a:r>
              <a:rPr lang="en-US" dirty="0" smtClean="0"/>
              <a:t>Helped spread the antislavery movement but had to operate more in secret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1877291" cy="187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5" y="4572000"/>
            <a:ext cx="1457325" cy="19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3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5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2: Abolitionism Begins 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607"/>
            <a:ext cx="8229600" cy="4525963"/>
          </a:xfrm>
        </p:spPr>
        <p:txBody>
          <a:bodyPr/>
          <a:lstStyle/>
          <a:p>
            <a:r>
              <a:rPr lang="en-US" dirty="0" smtClean="0"/>
              <a:t>Radical Attempts to Abolish Slaveries</a:t>
            </a:r>
          </a:p>
          <a:p>
            <a:pPr lvl="1"/>
            <a:r>
              <a:rPr lang="en-US" sz="2400" dirty="0" smtClean="0"/>
              <a:t>Efforts to launch slave revolts in the South caused many proslavery whites to further their commitment to continuing slavery.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71812"/>
            <a:ext cx="4191000" cy="353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1406420">
            <a:off x="6248400" y="3581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 depiction of a slave revolt led by Nat Turner in Virginia in 1831.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the slave revolts were justified?  In other words, did slaves have the right to use violence and possibly kill in order to overthrow their masters</a:t>
            </a:r>
            <a:r>
              <a:rPr lang="en-US" dirty="0" smtClean="0"/>
              <a:t>? How could you argue they did or didn’t have the right to kill their owners?</a:t>
            </a:r>
            <a:endParaRPr lang="en-US" dirty="0"/>
          </a:p>
        </p:txBody>
      </p:sp>
      <p:pic>
        <p:nvPicPr>
          <p:cNvPr id="7170" name="Picture 2" descr="C:\Users\jgay.BERTIE_K12_NC\AppData\Local\Microsoft\Windows\Temporary Internet Files\Content.IE5\V2SBT10D\MM90023475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19600"/>
            <a:ext cx="156811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9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 smtClean="0"/>
              <a:t>Section 3: Colonization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1720"/>
            <a:ext cx="8229600" cy="4525963"/>
          </a:xfrm>
        </p:spPr>
        <p:txBody>
          <a:bodyPr/>
          <a:lstStyle/>
          <a:p>
            <a:r>
              <a:rPr lang="en-US" dirty="0" smtClean="0"/>
              <a:t>The American Colonization Society (ACS)</a:t>
            </a:r>
          </a:p>
          <a:p>
            <a:pPr lvl="1"/>
            <a:r>
              <a:rPr lang="en-US" dirty="0" smtClean="0"/>
              <a:t>Most significant white antislavery organization of the 1810s and 1820s</a:t>
            </a:r>
          </a:p>
          <a:p>
            <a:pPr lvl="1"/>
            <a:r>
              <a:rPr lang="en-US" dirty="0" smtClean="0"/>
              <a:t>Two Major Goals</a:t>
            </a:r>
          </a:p>
          <a:p>
            <a:pPr lvl="2"/>
            <a:r>
              <a:rPr lang="en-US" dirty="0" smtClean="0"/>
              <a:t>1. Abolish slavery gradually in the United States.</a:t>
            </a:r>
          </a:p>
          <a:p>
            <a:pPr lvl="2"/>
            <a:r>
              <a:rPr lang="en-US" dirty="0" smtClean="0"/>
              <a:t>2. Send emancipated free blacks to Liberia, Africa.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8" y="3962401"/>
            <a:ext cx="4210063" cy="277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1"/>
            <a:ext cx="2545159" cy="278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5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3: Colonization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Opinion among African Americans was split over the issue of colonization.</a:t>
            </a:r>
          </a:p>
          <a:p>
            <a:pPr lvl="1"/>
            <a:r>
              <a:rPr lang="en-US" dirty="0" smtClean="0"/>
              <a:t>Some believed blacks would never achieve equal status in the US, so they should return to Africa.</a:t>
            </a:r>
          </a:p>
          <a:p>
            <a:pPr lvl="1"/>
            <a:r>
              <a:rPr lang="en-US" dirty="0" smtClean="0"/>
              <a:t>Others saw themselves as Americans, and had no desire to return to Africa, a land they saw as foreign.</a:t>
            </a:r>
            <a:endParaRPr lang="en-US" dirty="0"/>
          </a:p>
        </p:txBody>
      </p:sp>
      <p:pic>
        <p:nvPicPr>
          <p:cNvPr id="9218" name="Picture 2" descr="C:\Users\jgay.BERTIE_K12_NC\AppData\Local\Microsoft\Windows\Temporary Internet Files\Content.IE5\HIRC2V3K\MC9003117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94118"/>
            <a:ext cx="97091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2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691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Unit 3 Resistance to Slavery Divides the Nation</vt:lpstr>
      <vt:lpstr>Chapter 8: Opposition to Slavery 1800 - 1833</vt:lpstr>
      <vt:lpstr>Section 1: A Country in Turmoil</vt:lpstr>
      <vt:lpstr>Revival -&gt; Reform</vt:lpstr>
      <vt:lpstr>Section 2: Abolitionism Begins in America</vt:lpstr>
      <vt:lpstr>Section 2: Abolitionism Begins in America</vt:lpstr>
      <vt:lpstr>Discussion Question</vt:lpstr>
      <vt:lpstr>Section 3: Colonization</vt:lpstr>
      <vt:lpstr>Section 3: Colonization</vt:lpstr>
      <vt:lpstr>Discussion Question</vt:lpstr>
      <vt:lpstr>Section 4: Black Abolitionists</vt:lpstr>
      <vt:lpstr>Section 4: Black Abolitionists</vt:lpstr>
      <vt:lpstr>Quick Review of Ch. 8 Opposition to Slavery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Part 1 Resistance to Slavery Divides the Nation</dc:title>
  <dc:creator>Gay, Jonathan</dc:creator>
  <cp:lastModifiedBy>Gay, Jonathan</cp:lastModifiedBy>
  <cp:revision>17</cp:revision>
  <dcterms:created xsi:type="dcterms:W3CDTF">2014-02-08T23:06:05Z</dcterms:created>
  <dcterms:modified xsi:type="dcterms:W3CDTF">2014-08-31T22:42:35Z</dcterms:modified>
</cp:coreProperties>
</file>