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16AB-92E0-45FD-965D-3C5B37FF325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5D86-CAD8-4F9E-8F9D-9F33C3A7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1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16AB-92E0-45FD-965D-3C5B37FF325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5D86-CAD8-4F9E-8F9D-9F33C3A7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4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16AB-92E0-45FD-965D-3C5B37FF325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5D86-CAD8-4F9E-8F9D-9F33C3A7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1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16AB-92E0-45FD-965D-3C5B37FF325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5D86-CAD8-4F9E-8F9D-9F33C3A7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1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16AB-92E0-45FD-965D-3C5B37FF325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5D86-CAD8-4F9E-8F9D-9F33C3A7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8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16AB-92E0-45FD-965D-3C5B37FF325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5D86-CAD8-4F9E-8F9D-9F33C3A7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06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16AB-92E0-45FD-965D-3C5B37FF325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5D86-CAD8-4F9E-8F9D-9F33C3A7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16AB-92E0-45FD-965D-3C5B37FF325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5D86-CAD8-4F9E-8F9D-9F33C3A7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7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16AB-92E0-45FD-965D-3C5B37FF325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5D86-CAD8-4F9E-8F9D-9F33C3A7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3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16AB-92E0-45FD-965D-3C5B37FF325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5D86-CAD8-4F9E-8F9D-9F33C3A7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4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16AB-92E0-45FD-965D-3C5B37FF325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5D86-CAD8-4F9E-8F9D-9F33C3A7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6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416AB-92E0-45FD-965D-3C5B37FF325D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5D86-CAD8-4F9E-8F9D-9F33C3A70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The Legislative Branch</a:t>
            </a:r>
            <a:endParaRPr lang="en-US" dirty="0"/>
          </a:p>
        </p:txBody>
      </p:sp>
      <p:pic>
        <p:nvPicPr>
          <p:cNvPr id="1026" name="Picture 2" descr="C:\Users\jgay.BERTIE_K12_NC\AppData\Local\Microsoft\Windows\Temporary Internet Files\Content.IE5\P9T12MGP\MC9001495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19196"/>
            <a:ext cx="4928648" cy="3395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39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1: Members of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Congress</a:t>
            </a:r>
          </a:p>
          <a:p>
            <a:pPr lvl="1"/>
            <a:r>
              <a:rPr lang="en-US" dirty="0" smtClean="0"/>
              <a:t>The legislative (lawmaking) branch of the federal government</a:t>
            </a:r>
          </a:p>
          <a:p>
            <a:pPr lvl="1"/>
            <a:r>
              <a:rPr lang="en-US" dirty="0" smtClean="0"/>
              <a:t>Consists of 2 Houses:  Senate and House of Representatives</a:t>
            </a:r>
          </a:p>
          <a:p>
            <a:pPr lvl="2"/>
            <a:r>
              <a:rPr lang="en-US" dirty="0" smtClean="0"/>
              <a:t>2 Senators per state</a:t>
            </a:r>
          </a:p>
          <a:p>
            <a:pPr lvl="2"/>
            <a:r>
              <a:rPr lang="en-US" dirty="0" smtClean="0"/>
              <a:t># of House of Representatives members 			are</a:t>
            </a:r>
            <a:r>
              <a:rPr lang="en-US" dirty="0"/>
              <a:t> </a:t>
            </a:r>
            <a:r>
              <a:rPr lang="en-US" dirty="0" smtClean="0"/>
              <a:t>based on state population</a:t>
            </a:r>
            <a:endParaRPr lang="en-US" dirty="0"/>
          </a:p>
        </p:txBody>
      </p:sp>
      <p:pic>
        <p:nvPicPr>
          <p:cNvPr id="2050" name="Picture 2" descr="C:\Users\jgay.BERTIE_K12_NC\AppData\Local\Microsoft\Windows\Temporary Internet Files\Content.IE5\WRMKBTG7\MC9001495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740727"/>
            <a:ext cx="1934424" cy="2910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62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 of Congressmen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 of Congress are responsible to…</a:t>
            </a:r>
          </a:p>
          <a:p>
            <a:pPr lvl="1"/>
            <a:r>
              <a:rPr lang="en-US" dirty="0" smtClean="0"/>
              <a:t>Be the voice for their constituents (the people they represent)</a:t>
            </a:r>
          </a:p>
          <a:p>
            <a:pPr lvl="1"/>
            <a:r>
              <a:rPr lang="en-US" dirty="0" smtClean="0"/>
              <a:t>Support their political party (usually Democratic or Republican)</a:t>
            </a:r>
          </a:p>
          <a:p>
            <a:pPr lvl="1"/>
            <a:r>
              <a:rPr lang="en-US" dirty="0" smtClean="0"/>
              <a:t>Support or oppose proposed laws</a:t>
            </a:r>
          </a:p>
          <a:p>
            <a:pPr lvl="1"/>
            <a:r>
              <a:rPr lang="en-US" dirty="0" smtClean="0"/>
              <a:t>Gain support of interest groups</a:t>
            </a:r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57600"/>
            <a:ext cx="1931987" cy="29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11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2: The Powers of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main goals of Congress?</a:t>
            </a:r>
          </a:p>
          <a:p>
            <a:pPr lvl="1"/>
            <a:r>
              <a:rPr lang="en-US" dirty="0" smtClean="0"/>
              <a:t>Promote the General Welfare</a:t>
            </a:r>
          </a:p>
          <a:p>
            <a:pPr lvl="2"/>
            <a:r>
              <a:rPr lang="en-US" dirty="0" smtClean="0"/>
              <a:t>Make laws that help improve  people’s lives</a:t>
            </a:r>
          </a:p>
          <a:p>
            <a:pPr lvl="1"/>
            <a:r>
              <a:rPr lang="en-US" dirty="0" smtClean="0"/>
              <a:t>Provide for Defense</a:t>
            </a:r>
          </a:p>
          <a:p>
            <a:pPr lvl="2"/>
            <a:r>
              <a:rPr lang="en-US" dirty="0" smtClean="0"/>
              <a:t>Maintain a military and declare war</a:t>
            </a:r>
          </a:p>
          <a:p>
            <a:pPr lvl="1"/>
            <a:r>
              <a:rPr lang="en-US" dirty="0" smtClean="0"/>
              <a:t>Establish Justice</a:t>
            </a:r>
          </a:p>
          <a:p>
            <a:pPr lvl="2"/>
            <a:r>
              <a:rPr lang="en-US" dirty="0" smtClean="0"/>
              <a:t>Create federal courts below the Supreme Court</a:t>
            </a:r>
            <a:endParaRPr lang="en-US" dirty="0"/>
          </a:p>
        </p:txBody>
      </p:sp>
      <p:pic>
        <p:nvPicPr>
          <p:cNvPr id="1026" name="Picture 2" descr="C:\Users\jgay\AppData\Local\Microsoft\Windows\Temporary Internet Files\Content.IE5\5GGPIC59\MP90042279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101040"/>
            <a:ext cx="1693143" cy="168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gay\AppData\Local\Microsoft\Windows\Temporary Internet Files\Content.IE5\I6GHFRPH\MP90042242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066245"/>
            <a:ext cx="2438400" cy="1754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gay\AppData\Local\Microsoft\Windows\Temporary Internet Files\Content.IE5\NGLW8BJ0\MC90029257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525159"/>
            <a:ext cx="1722730" cy="83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44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3 How Congress is Organized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Leadership in Congress</a:t>
            </a:r>
          </a:p>
          <a:p>
            <a:r>
              <a:rPr lang="en-US" dirty="0" smtClean="0"/>
              <a:t>Speaker of the House</a:t>
            </a:r>
          </a:p>
          <a:p>
            <a:pPr lvl="1"/>
            <a:r>
              <a:rPr lang="en-US" dirty="0" smtClean="0"/>
              <a:t>Leader of the House of Representatives</a:t>
            </a:r>
          </a:p>
          <a:p>
            <a:r>
              <a:rPr lang="en-US" dirty="0" smtClean="0"/>
              <a:t>Vice President of the U.S.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Leader of the </a:t>
            </a:r>
            <a:r>
              <a:rPr lang="en-US" dirty="0" smtClean="0">
                <a:solidFill>
                  <a:prstClr val="black"/>
                </a:solidFill>
              </a:rPr>
              <a:t>Senate</a:t>
            </a:r>
            <a:endParaRPr lang="en-US" dirty="0" smtClean="0"/>
          </a:p>
          <a:p>
            <a:r>
              <a:rPr lang="en-US" dirty="0" smtClean="0"/>
              <a:t>Floor Leaders</a:t>
            </a:r>
          </a:p>
          <a:p>
            <a:pPr lvl="1"/>
            <a:r>
              <a:rPr lang="en-US" dirty="0" smtClean="0"/>
              <a:t>Chief officers of the majority and minority parties in each house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438399"/>
            <a:ext cx="191262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709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a proposed bill become law?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Member of Congress introduces a bill.</a:t>
            </a:r>
          </a:p>
          <a:p>
            <a:r>
              <a:rPr lang="en-US" dirty="0" smtClean="0"/>
              <a:t>2.  The bill must be approved by a majority in both the Senate and the House of Rep.</a:t>
            </a:r>
          </a:p>
          <a:p>
            <a:r>
              <a:rPr lang="en-US" dirty="0" smtClean="0"/>
              <a:t>3.  The President can sign the bill into law or veto (reject) the bill.</a:t>
            </a:r>
          </a:p>
          <a:p>
            <a:pPr lvl="1"/>
            <a:r>
              <a:rPr lang="en-US" dirty="0" smtClean="0"/>
              <a:t>*If vetoed, Congress can override the veto by passing the bill again by a 2/3 vote of both houses.  </a:t>
            </a:r>
            <a:endParaRPr lang="en-US" dirty="0"/>
          </a:p>
        </p:txBody>
      </p:sp>
      <p:pic>
        <p:nvPicPr>
          <p:cNvPr id="4098" name="Picture 2" descr="C:\Users\jgay.BERTIE_K12_NC\AppData\Local\Microsoft\Windows\Temporary Internet Files\Content.IE5\P50SC7O9\MC9003517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509" y="5286840"/>
            <a:ext cx="1251847" cy="141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71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4:  Following a Bill in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Either party can use rules of order and procedure in the Senate or House of Rep. to stop a bill. (ex: long speeches to delay voting)</a:t>
            </a:r>
          </a:p>
          <a:p>
            <a:r>
              <a:rPr lang="en-US" dirty="0" smtClean="0"/>
              <a:t>Members of congress try to </a:t>
            </a:r>
            <a:r>
              <a:rPr lang="en-US" i="1" dirty="0" smtClean="0"/>
              <a:t>compromise</a:t>
            </a:r>
            <a:r>
              <a:rPr lang="en-US" dirty="0" smtClean="0"/>
              <a:t> so they can agree and pass bills.</a:t>
            </a:r>
          </a:p>
          <a:p>
            <a:r>
              <a:rPr lang="en-US" dirty="0" smtClean="0"/>
              <a:t>Some bills get ‘killed off’.</a:t>
            </a:r>
          </a:p>
          <a:p>
            <a:r>
              <a:rPr lang="en-US" dirty="0" smtClean="0"/>
              <a:t>*It’s difficult </a:t>
            </a:r>
            <a:r>
              <a:rPr lang="en-US" dirty="0" smtClean="0"/>
              <a:t>to pass bills for </a:t>
            </a:r>
            <a:r>
              <a:rPr lang="en-US" dirty="0" smtClean="0"/>
              <a:t>a reason.  The Framers of the Constitution wanted Congress to carefully study and debate bills before signing them into law.*</a:t>
            </a:r>
            <a:endParaRPr lang="en-US" dirty="0"/>
          </a:p>
        </p:txBody>
      </p:sp>
      <p:pic>
        <p:nvPicPr>
          <p:cNvPr id="5122" name="Picture 2" descr="C:\Users\jgay.BERTIE_K12_NC\AppData\Local\Microsoft\Windows\Temporary Internet Files\Content.IE5\HE8CIWL8\MC9001495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52800"/>
            <a:ext cx="1458362" cy="10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18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 of Ch.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What are the responsibilities of members of Congress?</a:t>
            </a:r>
          </a:p>
          <a:p>
            <a:r>
              <a:rPr lang="en-US" dirty="0" smtClean="0"/>
              <a:t>2.  What are some of the main goals of Congress?</a:t>
            </a:r>
          </a:p>
          <a:p>
            <a:r>
              <a:rPr lang="en-US" dirty="0" smtClean="0"/>
              <a:t>3.  Who is the leader of the Senate / House of Representatives?</a:t>
            </a:r>
          </a:p>
          <a:p>
            <a:r>
              <a:rPr lang="en-US" dirty="0" smtClean="0"/>
              <a:t>4.  How does a proposed bill become a law?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C:\Users\jgay.BERTIE_K12_NC\AppData\Local\Microsoft\Windows\Temporary Internet Files\Content.IE5\P50SC7O9\MC9004415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257800"/>
            <a:ext cx="1447572" cy="1447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305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Ch. 8 Assessment</a:t>
            </a:r>
            <a:br>
              <a:rPr lang="en-US" dirty="0" smtClean="0"/>
            </a:br>
            <a:r>
              <a:rPr lang="en-US" dirty="0" smtClean="0"/>
              <a:t>Page 236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# 1 – 13</a:t>
            </a:r>
          </a:p>
          <a:p>
            <a:pPr lvl="1"/>
            <a:r>
              <a:rPr lang="en-US" dirty="0" smtClean="0"/>
              <a:t>Reviewing Key Terms</a:t>
            </a:r>
          </a:p>
          <a:p>
            <a:pPr lvl="2"/>
            <a:r>
              <a:rPr lang="en-US" dirty="0" smtClean="0"/>
              <a:t>Write out the sentence with correct term underlined.</a:t>
            </a:r>
          </a:p>
          <a:p>
            <a:pPr lvl="1"/>
            <a:r>
              <a:rPr lang="en-US" dirty="0"/>
              <a:t>Comprehension and Critical Thinking</a:t>
            </a:r>
          </a:p>
          <a:p>
            <a:pPr lvl="2"/>
            <a:r>
              <a:rPr lang="en-US" dirty="0"/>
              <a:t>Write out the question and your response.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* </a:t>
            </a:r>
            <a:r>
              <a:rPr lang="en-US" dirty="0" smtClean="0"/>
              <a:t>Turn in for a grade </a:t>
            </a:r>
            <a:r>
              <a:rPr lang="en-US" smtClean="0"/>
              <a:t>when completed.</a:t>
            </a:r>
            <a:endParaRPr lang="en-US" dirty="0" smtClean="0"/>
          </a:p>
        </p:txBody>
      </p:sp>
      <p:pic>
        <p:nvPicPr>
          <p:cNvPr id="1026" name="Picture 2" descr="C:\Users\jgay\AppData\Local\Microsoft\Windows\Temporary Internet Files\Content.IE5\A3100KBO\MP90044217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953000"/>
            <a:ext cx="1693078" cy="172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42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433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8 Notes</vt:lpstr>
      <vt:lpstr>Section 1: Members of Congress</vt:lpstr>
      <vt:lpstr>Responsibilities of Congressmen</vt:lpstr>
      <vt:lpstr>Section 2: The Powers of Congress</vt:lpstr>
      <vt:lpstr>Section 3 How Congress is Organized</vt:lpstr>
      <vt:lpstr>How does a proposed bill become law?</vt:lpstr>
      <vt:lpstr>Section 4:  Following a Bill in Congress</vt:lpstr>
      <vt:lpstr>Quick Review of Ch. 8</vt:lpstr>
      <vt:lpstr>Ch. 8 Assessment Page 236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Notes</dc:title>
  <dc:creator>Gay, Jonathan</dc:creator>
  <cp:lastModifiedBy>Gay, Jonathan</cp:lastModifiedBy>
  <cp:revision>10</cp:revision>
  <dcterms:created xsi:type="dcterms:W3CDTF">2012-10-31T20:32:42Z</dcterms:created>
  <dcterms:modified xsi:type="dcterms:W3CDTF">2013-09-09T19:07:48Z</dcterms:modified>
</cp:coreProperties>
</file>