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70" r:id="rId12"/>
    <p:sldId id="276" r:id="rId13"/>
    <p:sldId id="272" r:id="rId14"/>
    <p:sldId id="280" r:id="rId15"/>
    <p:sldId id="271" r:id="rId16"/>
    <p:sldId id="278" r:id="rId17"/>
    <p:sldId id="281" r:id="rId18"/>
    <p:sldId id="284" r:id="rId19"/>
    <p:sldId id="282" r:id="rId20"/>
    <p:sldId id="290" r:id="rId21"/>
    <p:sldId id="273" r:id="rId22"/>
    <p:sldId id="283" r:id="rId23"/>
    <p:sldId id="285" r:id="rId24"/>
    <p:sldId id="289" r:id="rId25"/>
    <p:sldId id="292" r:id="rId26"/>
    <p:sldId id="293" r:id="rId27"/>
    <p:sldId id="294" r:id="rId28"/>
    <p:sldId id="297" r:id="rId29"/>
    <p:sldId id="299" r:id="rId30"/>
    <p:sldId id="295" r:id="rId31"/>
    <p:sldId id="300" r:id="rId32"/>
    <p:sldId id="301" r:id="rId33"/>
    <p:sldId id="3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2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7F09-AAA1-4C82-BA9A-AA49C4FEBEB7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5D79-0052-4627-80F8-54E0123D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Review</a:t>
            </a:r>
            <a:br>
              <a:rPr lang="en-US" dirty="0" smtClean="0"/>
            </a:br>
            <a:r>
              <a:rPr lang="en-US" dirty="0" smtClean="0"/>
              <a:t>Ch. 4 - 7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Why did the Colonists declare their independence from England?</a:t>
            </a:r>
            <a:endParaRPr lang="en-US" dirty="0" smtClean="0"/>
          </a:p>
          <a:p>
            <a:r>
              <a:rPr lang="en-US" dirty="0" smtClean="0"/>
              <a:t>2. Based </a:t>
            </a:r>
            <a:r>
              <a:rPr lang="en-US" dirty="0"/>
              <a:t>on the Constitution, what are the goals of government?</a:t>
            </a:r>
          </a:p>
          <a:p>
            <a:r>
              <a:rPr lang="en-US" dirty="0" smtClean="0"/>
              <a:t>3. How </a:t>
            </a:r>
            <a:r>
              <a:rPr lang="en-US" dirty="0"/>
              <a:t>were NC colonists involved in the American Revolution?</a:t>
            </a:r>
          </a:p>
          <a:p>
            <a:r>
              <a:rPr lang="en-US" dirty="0" smtClean="0"/>
              <a:t>4. In </a:t>
            </a:r>
            <a:r>
              <a:rPr lang="en-US" dirty="0"/>
              <a:t>what ways does the Bill of Rights provide </a:t>
            </a:r>
            <a:r>
              <a:rPr lang="en-US" dirty="0" smtClean="0"/>
              <a:t>protection for citizens?</a:t>
            </a:r>
            <a:endParaRPr lang="en-US" dirty="0" smtClean="0"/>
          </a:p>
          <a:p>
            <a:r>
              <a:rPr lang="en-US" dirty="0" smtClean="0"/>
              <a:t>5. Why </a:t>
            </a:r>
            <a:r>
              <a:rPr lang="en-US" dirty="0"/>
              <a:t>are amendments so important to the constitution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PEGA4H0N\MC90007880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825632" cy="27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5038"/>
            <a:ext cx="3048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024063"/>
            <a:ext cx="36195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gay.BERTIE_K12_NC\AppData\Local\Microsoft\Windows\Temporary Internet Files\Content.IE5\FM51Q0WY\MP9003417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172200" cy="455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3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905000"/>
            <a:ext cx="23526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Crop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gay.BERTIE_K12_NC\AppData\Local\Microsoft\Windows\Temporary Internet Files\Content.IE5\WRMKBTG7\MC90044039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Program Files (x86)\Microsoft Office\MEDIA\CAGCAT10\j023331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2381061" cy="24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229100" cy="46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6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jgay.BERTIE_K12_NC\AppData\Local\Microsoft\Windows\Temporary Internet Files\Content.IE5\FM51Q0WY\MC9003013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71494"/>
            <a:ext cx="1908593" cy="23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jgay.BERTIE_K12_NC\AppData\Local\Microsoft\Windows\Temporary Internet Files\Content.IE5\PEGA4H0N\MC9003013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12526"/>
            <a:ext cx="1899942" cy="20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Halifax Resolves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29920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0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4 - 7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Eminent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76400"/>
            <a:ext cx="57150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3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858125" cy="51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3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524000"/>
            <a:ext cx="3905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Church and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209800"/>
            <a:ext cx="37719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Jeopardy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3426249" cy="25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the 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jgay.BERTIE_K12_NC\AppData\Local\Microsoft\Windows\Temporary Internet Files\Content.IE5\FM51Q0WY\MP900431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562600" cy="37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jgay.BERTIE_K12_NC\AppData\Local\Microsoft\Windows\Temporary Internet Files\Content.IE5\PEGA4H0N\MC900149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1981200"/>
            <a:ext cx="4315614" cy="332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jgay.BERTIE_K12_NC\AppData\Local\Microsoft\Windows\Temporary Internet Files\Content.IE5\I5YUMFH2\MC9001286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1752600"/>
            <a:ext cx="4671588" cy="42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jgay.BERTIE_K12_NC\AppData\Local\Microsoft\Windows\Temporary Internet Files\Content.IE5\WRMKBTG7\MC9003046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39" y="1586734"/>
            <a:ext cx="2307547" cy="2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jgay.BERTIE_K12_NC\AppData\Local\Microsoft\Windows\Temporary Internet Files\Content.IE5\FM51Q0WY\MP9003155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8219"/>
            <a:ext cx="36576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3199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676400"/>
            <a:ext cx="30861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jgay.BERTIE_K12_NC\AppData\Local\Microsoft\Windows\Temporary Internet Files\Content.IE5\PEGA4H0N\MC9000551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18" y="1763162"/>
            <a:ext cx="4261164" cy="33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55411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724025"/>
            <a:ext cx="50006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7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2332"/>
            <a:ext cx="5510379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\AppData\Local\Microsoft\Windows\Temporary Internet Files\Content.IE5\XDXC6LCG\MC9003517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751770" cy="28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524000"/>
            <a:ext cx="56292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</a:t>
            </a:r>
            <a:r>
              <a:rPr lang="en-US" smtClean="0"/>
              <a:t>of Powers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38373"/>
            <a:ext cx="669798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C:\Users\jgay.BERTIE_K12_NC\AppData\Local\Microsoft\Windows\Temporary Internet Files\Content.IE5\WRMKBTG7\MC9004326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44041"/>
            <a:ext cx="25336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233</Words>
  <Application>Microsoft Office PowerPoint</Application>
  <PresentationFormat>On-screen Show (4:3)</PresentationFormat>
  <Paragraphs>53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Quick Review Ch. 4 - 7</vt:lpstr>
      <vt:lpstr>Review Game</vt:lpstr>
      <vt:lpstr>‘What’s on the ppt?’ Rules</vt:lpstr>
      <vt:lpstr>Example</vt:lpstr>
      <vt:lpstr>Legislature</vt:lpstr>
      <vt:lpstr>Direct Democracy</vt:lpstr>
      <vt:lpstr>Republic</vt:lpstr>
      <vt:lpstr>Separation of Powers</vt:lpstr>
      <vt:lpstr>Ratification</vt:lpstr>
      <vt:lpstr>Compromise</vt:lpstr>
      <vt:lpstr>Federalists</vt:lpstr>
      <vt:lpstr>Checks and Balances</vt:lpstr>
      <vt:lpstr>Amendments</vt:lpstr>
      <vt:lpstr>Loyalist</vt:lpstr>
      <vt:lpstr>Anti-Federalists</vt:lpstr>
      <vt:lpstr>Cash Crop</vt:lpstr>
      <vt:lpstr>Patriot</vt:lpstr>
      <vt:lpstr>Legislators</vt:lpstr>
      <vt:lpstr>Halifax Resolves</vt:lpstr>
      <vt:lpstr>Eminent Domain</vt:lpstr>
      <vt:lpstr>Federalism</vt:lpstr>
      <vt:lpstr>General Assembly</vt:lpstr>
      <vt:lpstr>Bill of Rights</vt:lpstr>
      <vt:lpstr>Separation of Church and State</vt:lpstr>
      <vt:lpstr>Double Jeopardy</vt:lpstr>
      <vt:lpstr>Freedom of the Press</vt:lpstr>
      <vt:lpstr>Case Studies</vt:lpstr>
      <vt:lpstr>Suffrage</vt:lpstr>
      <vt:lpstr>Poll Tax</vt:lpstr>
      <vt:lpstr>Freedom of Speech</vt:lpstr>
      <vt:lpstr>Equal Protection</vt:lpstr>
      <vt:lpstr>Segregation</vt:lpstr>
      <vt:lpstr>Affirmative Action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21</cp:revision>
  <dcterms:created xsi:type="dcterms:W3CDTF">2012-08-27T15:03:36Z</dcterms:created>
  <dcterms:modified xsi:type="dcterms:W3CDTF">2013-09-04T22:37:30Z</dcterms:modified>
</cp:coreProperties>
</file>