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9" r:id="rId8"/>
    <p:sldId id="262" r:id="rId9"/>
    <p:sldId id="274" r:id="rId10"/>
    <p:sldId id="264" r:id="rId11"/>
    <p:sldId id="266" r:id="rId12"/>
    <p:sldId id="265" r:id="rId13"/>
    <p:sldId id="279" r:id="rId14"/>
    <p:sldId id="272" r:id="rId15"/>
    <p:sldId id="267" r:id="rId16"/>
    <p:sldId id="268" r:id="rId17"/>
    <p:sldId id="270" r:id="rId18"/>
    <p:sldId id="271" r:id="rId19"/>
    <p:sldId id="275" r:id="rId20"/>
    <p:sldId id="273" r:id="rId21"/>
    <p:sldId id="276" r:id="rId22"/>
    <p:sldId id="277" r:id="rId23"/>
    <p:sldId id="280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EEFB-BFF0-424F-8948-853349932D92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4 - 7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Enlightenment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43163"/>
            <a:ext cx="3234731" cy="44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8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Loyalist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68" y="1828800"/>
            <a:ext cx="53021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Phillis</a:t>
            </a:r>
            <a:r>
              <a:rPr lang="en-US" dirty="0" smtClean="0"/>
              <a:t> Wheatley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62" y="1905000"/>
            <a:ext cx="3306491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Laws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19024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Revolt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27584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09" y="1981200"/>
            <a:ext cx="321275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22" y="2058609"/>
            <a:ext cx="2712955" cy="360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06536"/>
            <a:ext cx="594404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Migration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09095" cy="448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Slave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748478"/>
            <a:ext cx="3386027" cy="427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9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26256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97" y="1805603"/>
            <a:ext cx="5962405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6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Antebellum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05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32" y="1905000"/>
            <a:ext cx="600551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North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63068"/>
            <a:ext cx="4402022" cy="43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244762" cy="41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5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African-American Church</a:t>
            </a:r>
            <a:endParaRPr lang="en-US" dirty="0"/>
          </a:p>
        </p:txBody>
      </p:sp>
      <p:pic>
        <p:nvPicPr>
          <p:cNvPr id="22530" name="Picture 2" descr="C:\Users\jgay.BERTIE_K12_NC\AppData\Local\Microsoft\Windows\Temporary Internet Files\Content.IE5\WEMQ71L8\MC90028581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354953"/>
            <a:ext cx="2847772" cy="31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7236"/>
            <a:ext cx="4686300" cy="41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663828" cy="41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Crispus</a:t>
            </a:r>
            <a:r>
              <a:rPr lang="en-US" dirty="0" smtClean="0"/>
              <a:t> Attucks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34" y="1676400"/>
            <a:ext cx="5822466" cy="43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5803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Kingdom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99544" cy="409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ZUPMRBM2\MM9000465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67886"/>
            <a:ext cx="2684834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Gin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86" y="1752600"/>
            <a:ext cx="64602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7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158</Words>
  <Application>Microsoft Office PowerPoint</Application>
  <PresentationFormat>On-screen Show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Review Game</vt:lpstr>
      <vt:lpstr>‘What’s on the ppt?’ Rules</vt:lpstr>
      <vt:lpstr>Example</vt:lpstr>
      <vt:lpstr>Frederick Douglass</vt:lpstr>
      <vt:lpstr>Crispus Attucks</vt:lpstr>
      <vt:lpstr>American Revolution</vt:lpstr>
      <vt:lpstr>Cotton Kingdom</vt:lpstr>
      <vt:lpstr>Declaration of Independence</vt:lpstr>
      <vt:lpstr>Cotton Gin</vt:lpstr>
      <vt:lpstr>Black Enlightenment</vt:lpstr>
      <vt:lpstr>Loyalist</vt:lpstr>
      <vt:lpstr>Phillis Wheatley</vt:lpstr>
      <vt:lpstr>Jim Crow Laws</vt:lpstr>
      <vt:lpstr>Slave Revolt</vt:lpstr>
      <vt:lpstr>Patriot</vt:lpstr>
      <vt:lpstr>Emancipation</vt:lpstr>
      <vt:lpstr>Louisiana Purchase</vt:lpstr>
      <vt:lpstr>Black Migration</vt:lpstr>
      <vt:lpstr>Skilled Slave</vt:lpstr>
      <vt:lpstr>Missouri Compromise</vt:lpstr>
      <vt:lpstr>Antebellum America</vt:lpstr>
      <vt:lpstr>Free Blacks</vt:lpstr>
      <vt:lpstr>Urban North</vt:lpstr>
      <vt:lpstr>Industrial Revolution</vt:lpstr>
      <vt:lpstr>African-American Church</vt:lpstr>
      <vt:lpstr>Free Papers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16</cp:revision>
  <dcterms:created xsi:type="dcterms:W3CDTF">2012-03-05T20:58:17Z</dcterms:created>
  <dcterms:modified xsi:type="dcterms:W3CDTF">2014-01-23T22:43:02Z</dcterms:modified>
</cp:coreProperties>
</file>