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7 Assessment</a:t>
            </a:r>
            <a:br>
              <a:rPr lang="en-US" dirty="0" smtClean="0"/>
            </a:br>
            <a:r>
              <a:rPr lang="en-US" dirty="0" smtClean="0"/>
              <a:t>Page 250 - 251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# 1, 3, </a:t>
            </a:r>
            <a:r>
              <a:rPr lang="en-US" dirty="0" smtClean="0"/>
              <a:t>8 – 9, </a:t>
            </a:r>
            <a:r>
              <a:rPr lang="en-US" dirty="0" smtClean="0"/>
              <a:t>11 – 12, 15, 18</a:t>
            </a:r>
          </a:p>
          <a:p>
            <a:pPr eaLnBrk="1" hangingPunct="1"/>
            <a:r>
              <a:rPr lang="en-US" dirty="0" smtClean="0"/>
              <a:t># 18 – 19, 21 - 22</a:t>
            </a:r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Drawing Conclusions</a:t>
            </a:r>
            <a:r>
              <a:rPr lang="en-US" dirty="0" smtClean="0"/>
              <a:t> on page 251.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006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7 Assessment Page 250 - 251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5</cp:revision>
  <dcterms:created xsi:type="dcterms:W3CDTF">2014-01-22T21:06:12Z</dcterms:created>
  <dcterms:modified xsi:type="dcterms:W3CDTF">2014-08-26T14:58:33Z</dcterms:modified>
</cp:coreProperties>
</file>