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DA2-697C-49FB-ADD9-B2BA5A761754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3D45-7104-4B76-9328-FADF0498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8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DA2-697C-49FB-ADD9-B2BA5A761754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3D45-7104-4B76-9328-FADF0498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DA2-697C-49FB-ADD9-B2BA5A761754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3D45-7104-4B76-9328-FADF0498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0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DA2-697C-49FB-ADD9-B2BA5A761754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3D45-7104-4B76-9328-FADF0498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9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DA2-697C-49FB-ADD9-B2BA5A761754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3D45-7104-4B76-9328-FADF0498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8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DA2-697C-49FB-ADD9-B2BA5A761754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3D45-7104-4B76-9328-FADF0498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3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DA2-697C-49FB-ADD9-B2BA5A761754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3D45-7104-4B76-9328-FADF0498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4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DA2-697C-49FB-ADD9-B2BA5A761754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3D45-7104-4B76-9328-FADF0498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2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DA2-697C-49FB-ADD9-B2BA5A761754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3D45-7104-4B76-9328-FADF0498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7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DA2-697C-49FB-ADD9-B2BA5A761754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3D45-7104-4B76-9328-FADF0498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3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DA2-697C-49FB-ADD9-B2BA5A761754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3D45-7104-4B76-9328-FADF0498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2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FEDA2-697C-49FB-ADD9-B2BA5A761754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3D45-7104-4B76-9328-FADF0498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7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Ch. 7 Notes</a:t>
            </a:r>
            <a:br>
              <a:rPr lang="en-US" dirty="0" smtClean="0"/>
            </a:br>
            <a:r>
              <a:rPr lang="en-US" dirty="0" smtClean="0"/>
              <a:t>Our Enduring Constitution</a:t>
            </a:r>
            <a:endParaRPr lang="en-US" dirty="0"/>
          </a:p>
        </p:txBody>
      </p:sp>
      <p:pic>
        <p:nvPicPr>
          <p:cNvPr id="1026" name="Picture 2" descr="C:\Users\jgay\AppData\Local\Microsoft\Windows\Temporary Internet Files\Content.IE5\05LNQJKM\MC900150014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338146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gay\AppData\Local\Microsoft\Windows\Temporary Internet Files\Content.IE5\05LNQJKM\MC9001494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2842034" cy="429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2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</a:t>
            </a:r>
            <a:br>
              <a:rPr lang="en-US" dirty="0" smtClean="0"/>
            </a:br>
            <a:r>
              <a:rPr lang="en-US" dirty="0" smtClean="0"/>
              <a:t>Changing the Law of the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Amendments reflect efforts to adapt the Constitution to meet changing needs and attitudes. (17 amendments added to Bill of Rights)</a:t>
            </a:r>
          </a:p>
          <a:p>
            <a:r>
              <a:rPr lang="en-US" dirty="0" smtClean="0"/>
              <a:t>Example:  13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Abolition of Slavery in the year 1865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429000"/>
            <a:ext cx="217714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4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Voting Rights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561430"/>
              </p:ext>
            </p:extLst>
          </p:nvPr>
        </p:nvGraphicFramePr>
        <p:xfrm>
          <a:off x="457200" y="1600200"/>
          <a:ext cx="8229600" cy="3114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Amendment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r>
                        <a:rPr lang="en-US" baseline="30000" dirty="0" smtClean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Voting Rights for African American Men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r>
                        <a:rPr lang="en-US" baseline="30000" dirty="0" smtClean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Voting Rights for Women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r>
                        <a:rPr lang="en-US" baseline="30000" dirty="0" smtClean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Voting</a:t>
                      </a:r>
                      <a:r>
                        <a:rPr lang="en-US" baseline="0" dirty="0" smtClean="0"/>
                        <a:t> Age Lowered to Eighteen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jgay\AppData\Local\Microsoft\Windows\Temporary Internet Files\Content.IE5\FS5HT1TW\MC90030133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00600"/>
            <a:ext cx="1815998" cy="153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gay\AppData\Local\Microsoft\Windows\Temporary Internet Files\Content.IE5\143LCPEQ\MP90038472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92762"/>
            <a:ext cx="1828800" cy="181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gay\AppData\Local\Microsoft\Windows\Temporary Internet Files\Content.IE5\FLKD7S0I\MC90012866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80639"/>
            <a:ext cx="1954794" cy="18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40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2</a:t>
            </a:r>
            <a:br>
              <a:rPr lang="en-US" dirty="0" smtClean="0"/>
            </a:br>
            <a:r>
              <a:rPr lang="en-US" dirty="0" smtClean="0"/>
              <a:t>A Flexible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Framers of the Constitution provided general principles, so that future generations would have the freedom to fill in the details.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48704"/>
            <a:ext cx="4785155" cy="312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3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the Supreme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Supreme Court has the </a:t>
            </a:r>
            <a:r>
              <a:rPr lang="en-US" u="sng" dirty="0" smtClean="0"/>
              <a:t>final say</a:t>
            </a:r>
            <a:r>
              <a:rPr lang="en-US" dirty="0" smtClean="0"/>
              <a:t> over whether government officials or citizens have correctly followed the constitution.</a:t>
            </a:r>
          </a:p>
          <a:p>
            <a:r>
              <a:rPr lang="en-US" dirty="0" smtClean="0"/>
              <a:t>* Not necessarily permanent though.</a:t>
            </a:r>
          </a:p>
          <a:p>
            <a:pPr lvl="1"/>
            <a:r>
              <a:rPr lang="en-US" dirty="0" smtClean="0"/>
              <a:t>Can be overturned by an amendment or later Supreme Court decision.</a:t>
            </a:r>
            <a:endParaRPr lang="en-US" dirty="0"/>
          </a:p>
        </p:txBody>
      </p:sp>
      <p:pic>
        <p:nvPicPr>
          <p:cNvPr id="5122" name="Picture 2" descr="C:\Users\jgay\AppData\Local\Microsoft\Windows\Temporary Internet Files\Content.IE5\6XWO6Z3A\MC9001495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74820"/>
            <a:ext cx="3088741" cy="237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4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Issues the Supreme has Faced Over the Last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Equality and Segregation</a:t>
            </a:r>
          </a:p>
          <a:p>
            <a:pPr lvl="1"/>
            <a:r>
              <a:rPr lang="en-US" dirty="0" smtClean="0"/>
              <a:t>‘Separate but Equal’ </a:t>
            </a:r>
            <a:r>
              <a:rPr lang="en-US" dirty="0"/>
              <a:t>l</a:t>
            </a:r>
            <a:r>
              <a:rPr lang="en-US" dirty="0" smtClean="0"/>
              <a:t>aws ruled unconstitutional.</a:t>
            </a:r>
          </a:p>
          <a:p>
            <a:r>
              <a:rPr lang="en-US" dirty="0" smtClean="0"/>
              <a:t>Equality and Affirmative Action</a:t>
            </a:r>
          </a:p>
          <a:p>
            <a:pPr lvl="1"/>
            <a:r>
              <a:rPr lang="en-US" dirty="0" smtClean="0"/>
              <a:t>Steps taken to counteract effects of past discrimination.</a:t>
            </a:r>
          </a:p>
          <a:p>
            <a:r>
              <a:rPr lang="en-US" dirty="0" smtClean="0"/>
              <a:t>Women and Equality</a:t>
            </a:r>
          </a:p>
          <a:p>
            <a:pPr lvl="1"/>
            <a:r>
              <a:rPr lang="en-US" dirty="0" smtClean="0"/>
              <a:t>Companies can not have ‘one hiring policy for women and another for men.’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756" y="838200"/>
            <a:ext cx="1842552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756" y="5334000"/>
            <a:ext cx="18478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19400"/>
            <a:ext cx="185261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8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of Chapter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are amendments so important to the constitution?</a:t>
            </a:r>
          </a:p>
          <a:p>
            <a:r>
              <a:rPr lang="en-US" dirty="0" smtClean="0"/>
              <a:t>In what ways have voting rights evolved since the constitution was drafted?</a:t>
            </a:r>
          </a:p>
          <a:p>
            <a:r>
              <a:rPr lang="en-US" dirty="0" smtClean="0"/>
              <a:t>Do you think the Framers of the Constitution were wise?  Why?</a:t>
            </a:r>
          </a:p>
          <a:p>
            <a:r>
              <a:rPr lang="en-US" dirty="0" smtClean="0"/>
              <a:t>What is the Supreme Court’s role concerning Constitutional Rights?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C:\Users\jgay\AppData\Local\Microsoft\Windows\Temporary Internet Files\Content.IE5\WA9NT7ON\MP90043953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05482"/>
            <a:ext cx="2416147" cy="130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9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Ch. 7 Assessment</a:t>
            </a:r>
            <a:br>
              <a:rPr lang="en-US" dirty="0" smtClean="0"/>
            </a:br>
            <a:r>
              <a:rPr lang="en-US" dirty="0" smtClean="0"/>
              <a:t>Page 206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 # 1 – </a:t>
            </a:r>
            <a:r>
              <a:rPr lang="en-US" dirty="0"/>
              <a:t>9</a:t>
            </a:r>
            <a:endParaRPr lang="en-US" dirty="0" smtClean="0"/>
          </a:p>
          <a:p>
            <a:pPr lvl="1"/>
            <a:r>
              <a:rPr lang="en-US" dirty="0" smtClean="0"/>
              <a:t>Reviewing Key Terms</a:t>
            </a:r>
          </a:p>
          <a:p>
            <a:pPr lvl="2"/>
            <a:r>
              <a:rPr lang="en-US" dirty="0" smtClean="0"/>
              <a:t>Write out the sentence with correct term underlined.</a:t>
            </a:r>
          </a:p>
          <a:p>
            <a:pPr lvl="1"/>
            <a:r>
              <a:rPr lang="en-US" dirty="0"/>
              <a:t>Comprehension and Critical </a:t>
            </a:r>
            <a:r>
              <a:rPr lang="en-US" dirty="0" smtClean="0"/>
              <a:t>Thinking</a:t>
            </a:r>
          </a:p>
          <a:p>
            <a:pPr lvl="2"/>
            <a:r>
              <a:rPr lang="en-US" dirty="0"/>
              <a:t>Write out the question and your response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Activities</a:t>
            </a:r>
          </a:p>
          <a:p>
            <a:pPr lvl="2"/>
            <a:r>
              <a:rPr lang="en-US" dirty="0" smtClean="0"/>
              <a:t>Write out your response.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* </a:t>
            </a:r>
            <a:r>
              <a:rPr lang="en-US" dirty="0" smtClean="0"/>
              <a:t>Turn in for a grade once completed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1026" name="Picture 2" descr="C:\Users\jgay\AppData\Local\Microsoft\Windows\Temporary Internet Files\Content.IE5\A3100KBO\MP90044217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24400"/>
            <a:ext cx="1693078" cy="172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9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286</Words>
  <Application>Microsoft Office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Ch. 7 Notes Our Enduring Constitution</vt:lpstr>
      <vt:lpstr>Section 1 Changing the Law of the Land</vt:lpstr>
      <vt:lpstr>Evolving Voting Rights</vt:lpstr>
      <vt:lpstr>Section 2 A Flexible Framework</vt:lpstr>
      <vt:lpstr>The Role of the Supreme Court</vt:lpstr>
      <vt:lpstr>Issues the Supreme has Faced Over the Last Century</vt:lpstr>
      <vt:lpstr>Quick Review of Chapter 7</vt:lpstr>
      <vt:lpstr>Ch. 7 Assessment Page 206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7 Notes Our Enduring Constitution</dc:title>
  <dc:creator>Gay, Jonathan</dc:creator>
  <cp:lastModifiedBy>Gay, Jonathan</cp:lastModifiedBy>
  <cp:revision>6</cp:revision>
  <dcterms:created xsi:type="dcterms:W3CDTF">2012-09-26T12:21:12Z</dcterms:created>
  <dcterms:modified xsi:type="dcterms:W3CDTF">2013-08-27T19:29:45Z</dcterms:modified>
</cp:coreProperties>
</file>